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68" r:id="rId4"/>
    <p:sldId id="355" r:id="rId5"/>
    <p:sldId id="367" r:id="rId6"/>
    <p:sldId id="352" r:id="rId7"/>
    <p:sldId id="415" r:id="rId8"/>
    <p:sldId id="366" r:id="rId9"/>
    <p:sldId id="737" r:id="rId10"/>
    <p:sldId id="738" r:id="rId11"/>
    <p:sldId id="739" r:id="rId12"/>
    <p:sldId id="740" r:id="rId13"/>
    <p:sldId id="741" r:id="rId14"/>
    <p:sldId id="496" r:id="rId15"/>
    <p:sldId id="518" r:id="rId16"/>
    <p:sldId id="743" r:id="rId17"/>
    <p:sldId id="744" r:id="rId18"/>
    <p:sldId id="745" r:id="rId19"/>
    <p:sldId id="746" r:id="rId20"/>
    <p:sldId id="747" r:id="rId21"/>
    <p:sldId id="748" r:id="rId22"/>
    <p:sldId id="749" r:id="rId23"/>
    <p:sldId id="750" r:id="rId24"/>
    <p:sldId id="751" r:id="rId25"/>
    <p:sldId id="752" r:id="rId26"/>
    <p:sldId id="753" r:id="rId27"/>
    <p:sldId id="754" r:id="rId28"/>
    <p:sldId id="755" r:id="rId29"/>
    <p:sldId id="756" r:id="rId30"/>
    <p:sldId id="757" r:id="rId31"/>
    <p:sldId id="758" r:id="rId32"/>
    <p:sldId id="759" r:id="rId33"/>
    <p:sldId id="760" r:id="rId34"/>
    <p:sldId id="761" r:id="rId35"/>
    <p:sldId id="762" r:id="rId36"/>
    <p:sldId id="763" r:id="rId37"/>
    <p:sldId id="764" r:id="rId38"/>
    <p:sldId id="765" r:id="rId39"/>
    <p:sldId id="766" r:id="rId40"/>
    <p:sldId id="767" r:id="rId41"/>
    <p:sldId id="768" r:id="rId42"/>
    <p:sldId id="769" r:id="rId43"/>
    <p:sldId id="770" r:id="rId44"/>
    <p:sldId id="771" r:id="rId45"/>
    <p:sldId id="772" r:id="rId46"/>
    <p:sldId id="773" r:id="rId47"/>
    <p:sldId id="774" r:id="rId48"/>
    <p:sldId id="775" r:id="rId49"/>
    <p:sldId id="776" r:id="rId50"/>
    <p:sldId id="777" r:id="rId51"/>
    <p:sldId id="778" r:id="rId52"/>
    <p:sldId id="779" r:id="rId53"/>
    <p:sldId id="780" r:id="rId54"/>
    <p:sldId id="781" r:id="rId55"/>
    <p:sldId id="782" r:id="rId56"/>
    <p:sldId id="783" r:id="rId57"/>
    <p:sldId id="784" r:id="rId58"/>
    <p:sldId id="785" r:id="rId59"/>
    <p:sldId id="786" r:id="rId60"/>
    <p:sldId id="787" r:id="rId61"/>
    <p:sldId id="788" r:id="rId62"/>
    <p:sldId id="789" r:id="rId63"/>
    <p:sldId id="410" r:id="rId64"/>
    <p:sldId id="742" r:id="rId65"/>
    <p:sldId id="790" r:id="rId66"/>
    <p:sldId id="791" r:id="rId67"/>
    <p:sldId id="792" r:id="rId68"/>
    <p:sldId id="793" r:id="rId69"/>
    <p:sldId id="794" r:id="rId70"/>
    <p:sldId id="795" r:id="rId71"/>
    <p:sldId id="796" r:id="rId72"/>
    <p:sldId id="797" r:id="rId73"/>
    <p:sldId id="798" r:id="rId74"/>
    <p:sldId id="799" r:id="rId75"/>
    <p:sldId id="800" r:id="rId76"/>
    <p:sldId id="801" r:id="rId77"/>
    <p:sldId id="802" r:id="rId78"/>
    <p:sldId id="803" r:id="rId79"/>
    <p:sldId id="804" r:id="rId80"/>
    <p:sldId id="805" r:id="rId81"/>
    <p:sldId id="806" r:id="rId82"/>
    <p:sldId id="807" r:id="rId83"/>
    <p:sldId id="808" r:id="rId84"/>
    <p:sldId id="809" r:id="rId85"/>
    <p:sldId id="810" r:id="rId86"/>
    <p:sldId id="811" r:id="rId87"/>
    <p:sldId id="812" r:id="rId88"/>
    <p:sldId id="813" r:id="rId89"/>
    <p:sldId id="814" r:id="rId90"/>
    <p:sldId id="815" r:id="rId91"/>
    <p:sldId id="816" r:id="rId92"/>
    <p:sldId id="817" r:id="rId93"/>
    <p:sldId id="818" r:id="rId94"/>
    <p:sldId id="819" r:id="rId95"/>
    <p:sldId id="820" r:id="rId96"/>
    <p:sldId id="821" r:id="rId97"/>
    <p:sldId id="822" r:id="rId98"/>
    <p:sldId id="823" r:id="rId99"/>
    <p:sldId id="824" r:id="rId100"/>
    <p:sldId id="825" r:id="rId101"/>
    <p:sldId id="826" r:id="rId102"/>
    <p:sldId id="827" r:id="rId103"/>
    <p:sldId id="828" r:id="rId104"/>
    <p:sldId id="829" r:id="rId105"/>
    <p:sldId id="830" r:id="rId106"/>
    <p:sldId id="831" r:id="rId107"/>
    <p:sldId id="832" r:id="rId108"/>
    <p:sldId id="833" r:id="rId109"/>
    <p:sldId id="834" r:id="rId110"/>
    <p:sldId id="835" r:id="rId111"/>
    <p:sldId id="836" r:id="rId112"/>
    <p:sldId id="837" r:id="rId113"/>
    <p:sldId id="838" r:id="rId114"/>
    <p:sldId id="839" r:id="rId115"/>
    <p:sldId id="840" r:id="rId116"/>
    <p:sldId id="841" r:id="rId117"/>
    <p:sldId id="842" r:id="rId118"/>
    <p:sldId id="843" r:id="rId119"/>
    <p:sldId id="844" r:id="rId120"/>
    <p:sldId id="845" r:id="rId121"/>
    <p:sldId id="846" r:id="rId122"/>
    <p:sldId id="847" r:id="rId123"/>
    <p:sldId id="848" r:id="rId124"/>
    <p:sldId id="849" r:id="rId125"/>
    <p:sldId id="628" r:id="rId1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3333" autoAdjust="0"/>
    <p:restoredTop sz="94660"/>
  </p:normalViewPr>
  <p:slideViewPr>
    <p:cSldViewPr>
      <p:cViewPr varScale="1">
        <p:scale>
          <a:sx n="62" d="100"/>
          <a:sy n="62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08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64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39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8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4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5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40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25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32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3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71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Leicester RC Circuits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0" y="116632"/>
            <a:ext cx="1614324" cy="131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56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81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189155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5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18074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36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423203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01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380494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68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179791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67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316751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39234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98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52187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45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397709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33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4385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14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218495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69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77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200301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54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321973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10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287338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9F23E-1324-4AE9-8F7D-8CFEEC96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E551C-8AF5-4B5C-AFB7-3CCF9ABE3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/>
              <a:t>8 minute core</a:t>
            </a:r>
          </a:p>
        </p:txBody>
      </p:sp>
    </p:spTree>
    <p:extLst>
      <p:ext uri="{BB962C8B-B14F-4D97-AF65-F5344CB8AC3E}">
        <p14:creationId xmlns:p14="http://schemas.microsoft.com/office/powerpoint/2010/main" val="1321602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63378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81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79628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62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416316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28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69227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r>
              <a:rPr lang="en-GB" sz="4000" b="1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28764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0"/>
    </mc:Choice>
    <mc:Fallback xmlns="">
      <p:transition spd="slow" advClick="0" advTm="30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35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370439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73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387360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43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425088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95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173320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83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421126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631" y="18937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b="1" dirty="0"/>
              <a:t>Get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11807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8800" dirty="0"/>
              <a:t>5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2204864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/>
              <a:t>4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3298127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/>
              <a:t>3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4478855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5659583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>
                <a:solidFill>
                  <a:srgbClr val="FF0000"/>
                </a:solidFill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59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1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1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1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1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56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56546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62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217430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45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47194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890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140769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91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60275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28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78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274139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90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90153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1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340229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14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140939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464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341482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111874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36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424159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99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103764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89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250050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95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47314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6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142661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44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61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285290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10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1 Min 30 Sec Rest</a:t>
            </a:r>
            <a:endParaRPr lang="en-GB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8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5000"/>
    </mc:Choice>
    <mc:Fallback xmlns="">
      <p:transition spd="slow" advClick="0" advTm="85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304558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90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341554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26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122687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49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357346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421133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11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148016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1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11144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76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7669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11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247841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45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42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74577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3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65907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81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158170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62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292786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90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398582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42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75456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329823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53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Mountain Climbers</a:t>
            </a:r>
          </a:p>
        </p:txBody>
      </p:sp>
    </p:spTree>
    <p:extLst>
      <p:ext uri="{BB962C8B-B14F-4D97-AF65-F5344CB8AC3E}">
        <p14:creationId xmlns:p14="http://schemas.microsoft.com/office/powerpoint/2010/main" val="369948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Mountain Climbers (30 Sec)</a:t>
            </a:r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Mountain Climbers | Illustrated Exercise Guide">
            <a:extLst>
              <a:ext uri="{FF2B5EF4-FFF2-40B4-BE49-F238E27FC236}">
                <a16:creationId xmlns:a16="http://schemas.microsoft.com/office/drawing/2014/main" id="{05024FEE-9C18-4CC7-8C19-D009F575D7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288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72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395134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27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322310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13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14502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23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562</Words>
  <Application>Microsoft Office PowerPoint</Application>
  <PresentationFormat>On-screen Show (4:3)</PresentationFormat>
  <Paragraphs>258</Paragraphs>
  <Slides>125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125</vt:i4>
      </vt:variant>
    </vt:vector>
  </HeadingPairs>
  <TitlesOfParts>
    <vt:vector size="128" baseType="lpstr">
      <vt:lpstr>Arial</vt:lpstr>
      <vt:lpstr>Calibri</vt:lpstr>
      <vt:lpstr>Office Theme</vt:lpstr>
      <vt:lpstr>Leicester RC Circuits</vt:lpstr>
      <vt:lpstr>Warm Up</vt:lpstr>
      <vt:lpstr>Get Ready</vt:lpstr>
      <vt:lpstr>Squat Jump (30 Sec)</vt:lpstr>
      <vt:lpstr>PowerPoint Presentation</vt:lpstr>
      <vt:lpstr>Burpee (30 Sec)</vt:lpstr>
      <vt:lpstr>PowerPoint Presentation</vt:lpstr>
      <vt:lpstr>Mountain Climbers (30 Sec)</vt:lpstr>
      <vt:lpstr>PowerPoint Presentation</vt:lpstr>
      <vt:lpstr>Tricep Dip (30 Sec)</vt:lpstr>
      <vt:lpstr>PowerPoint Presentation</vt:lpstr>
      <vt:lpstr>Lunge (30 Sec)</vt:lpstr>
      <vt:lpstr>PowerPoint Presentation</vt:lpstr>
      <vt:lpstr>Squat (30 Sec)</vt:lpstr>
      <vt:lpstr>PowerPoint Presentation</vt:lpstr>
      <vt:lpstr>Squat Jump (30 Sec)</vt:lpstr>
      <vt:lpstr>PowerPoint Presentation</vt:lpstr>
      <vt:lpstr>Burpee (30 Sec)</vt:lpstr>
      <vt:lpstr>PowerPoint Presentation</vt:lpstr>
      <vt:lpstr>Mountain Climbers (30 Sec)</vt:lpstr>
      <vt:lpstr>PowerPoint Presentation</vt:lpstr>
      <vt:lpstr>Tricep Dip (30 Sec)</vt:lpstr>
      <vt:lpstr>PowerPoint Presentation</vt:lpstr>
      <vt:lpstr>Lunge (30 Sec)</vt:lpstr>
      <vt:lpstr>PowerPoint Presentation</vt:lpstr>
      <vt:lpstr>Squat (30 Sec)</vt:lpstr>
      <vt:lpstr>PowerPoint Presentation</vt:lpstr>
      <vt:lpstr>Squat Jump (30 Sec)</vt:lpstr>
      <vt:lpstr>PowerPoint Presentation</vt:lpstr>
      <vt:lpstr>Burpee (30 Sec)</vt:lpstr>
      <vt:lpstr>PowerPoint Presentation</vt:lpstr>
      <vt:lpstr>Mountain Climbers (30 Sec)</vt:lpstr>
      <vt:lpstr>PowerPoint Presentation</vt:lpstr>
      <vt:lpstr>Tricep Dip (30 Sec)</vt:lpstr>
      <vt:lpstr>PowerPoint Presentation</vt:lpstr>
      <vt:lpstr>Lunge (30 Sec)</vt:lpstr>
      <vt:lpstr>PowerPoint Presentation</vt:lpstr>
      <vt:lpstr>Squat (30 Sec)</vt:lpstr>
      <vt:lpstr>PowerPoint Presentation</vt:lpstr>
      <vt:lpstr>Squat Jump (30 Sec)</vt:lpstr>
      <vt:lpstr>PowerPoint Presentation</vt:lpstr>
      <vt:lpstr>Burpee (30 Sec)</vt:lpstr>
      <vt:lpstr>PowerPoint Presentation</vt:lpstr>
      <vt:lpstr>Mountain Climbers (30 Sec)</vt:lpstr>
      <vt:lpstr>PowerPoint Presentation</vt:lpstr>
      <vt:lpstr>Tricep Dip (30 Sec)</vt:lpstr>
      <vt:lpstr>PowerPoint Presentation</vt:lpstr>
      <vt:lpstr>Lunge (30 Sec)</vt:lpstr>
      <vt:lpstr>PowerPoint Presentation</vt:lpstr>
      <vt:lpstr>Squat (30 Sec)</vt:lpstr>
      <vt:lpstr>PowerPoint Presentation</vt:lpstr>
      <vt:lpstr>Squat Jump (30 Sec)</vt:lpstr>
      <vt:lpstr>PowerPoint Presentation</vt:lpstr>
      <vt:lpstr>Burpee (30 Sec)</vt:lpstr>
      <vt:lpstr>PowerPoint Presentation</vt:lpstr>
      <vt:lpstr>Mountain Climbers (30 Sec)</vt:lpstr>
      <vt:lpstr>PowerPoint Presentation</vt:lpstr>
      <vt:lpstr>Tricep Dip (30 Sec)</vt:lpstr>
      <vt:lpstr>PowerPoint Presentation</vt:lpstr>
      <vt:lpstr>Lunge (30 Sec)</vt:lpstr>
      <vt:lpstr>PowerPoint Presentation</vt:lpstr>
      <vt:lpstr>Squat (30 Sec)</vt:lpstr>
      <vt:lpstr>PowerPoint Presentation</vt:lpstr>
      <vt:lpstr>PowerPoint Presentation</vt:lpstr>
      <vt:lpstr>Squat Jump (30 Sec)</vt:lpstr>
      <vt:lpstr>PowerPoint Presentation</vt:lpstr>
      <vt:lpstr>Burpee (30 Sec)</vt:lpstr>
      <vt:lpstr>PowerPoint Presentation</vt:lpstr>
      <vt:lpstr>Mountain Climbers (30 Sec)</vt:lpstr>
      <vt:lpstr>PowerPoint Presentation</vt:lpstr>
      <vt:lpstr>Tricep Dip (30 Sec)</vt:lpstr>
      <vt:lpstr>PowerPoint Presentation</vt:lpstr>
      <vt:lpstr>Lunge (30 Sec)</vt:lpstr>
      <vt:lpstr>PowerPoint Presentation</vt:lpstr>
      <vt:lpstr>Squat (30 Sec)</vt:lpstr>
      <vt:lpstr>PowerPoint Presentation</vt:lpstr>
      <vt:lpstr>Squat Jump (30 Sec)</vt:lpstr>
      <vt:lpstr>PowerPoint Presentation</vt:lpstr>
      <vt:lpstr>Burpee (30 Sec)</vt:lpstr>
      <vt:lpstr>PowerPoint Presentation</vt:lpstr>
      <vt:lpstr>Mountain Climbers (30 Sec)</vt:lpstr>
      <vt:lpstr>PowerPoint Presentation</vt:lpstr>
      <vt:lpstr>Tricep Dip (30 Sec)</vt:lpstr>
      <vt:lpstr>PowerPoint Presentation</vt:lpstr>
      <vt:lpstr>Lunge (30 Sec)</vt:lpstr>
      <vt:lpstr>PowerPoint Presentation</vt:lpstr>
      <vt:lpstr>Squat (30 Sec)</vt:lpstr>
      <vt:lpstr>PowerPoint Presentation</vt:lpstr>
      <vt:lpstr>Squat Jump (30 Sec)</vt:lpstr>
      <vt:lpstr>PowerPoint Presentation</vt:lpstr>
      <vt:lpstr>Burpee (30 Sec)</vt:lpstr>
      <vt:lpstr>PowerPoint Presentation</vt:lpstr>
      <vt:lpstr>Mountain Climbers (30 Sec)</vt:lpstr>
      <vt:lpstr>PowerPoint Presentation</vt:lpstr>
      <vt:lpstr>Tricep Dip (30 Sec)</vt:lpstr>
      <vt:lpstr>PowerPoint Presentation</vt:lpstr>
      <vt:lpstr>Lunge (30 Sec)</vt:lpstr>
      <vt:lpstr>PowerPoint Presentation</vt:lpstr>
      <vt:lpstr>Squat (30 Sec)</vt:lpstr>
      <vt:lpstr>PowerPoint Presentation</vt:lpstr>
      <vt:lpstr>Squat Jump (30 Sec)</vt:lpstr>
      <vt:lpstr>PowerPoint Presentation</vt:lpstr>
      <vt:lpstr>Burpee (30 Sec)</vt:lpstr>
      <vt:lpstr>PowerPoint Presentation</vt:lpstr>
      <vt:lpstr>Mountain Climbers (30 Sec)</vt:lpstr>
      <vt:lpstr>PowerPoint Presentation</vt:lpstr>
      <vt:lpstr>Tricep Dip (30 Sec)</vt:lpstr>
      <vt:lpstr>PowerPoint Presentation</vt:lpstr>
      <vt:lpstr>Lunge (30 Sec)</vt:lpstr>
      <vt:lpstr>PowerPoint Presentation</vt:lpstr>
      <vt:lpstr>Squat (30 Sec)</vt:lpstr>
      <vt:lpstr>PowerPoint Presentation</vt:lpstr>
      <vt:lpstr>Squat Jump (30 Sec)</vt:lpstr>
      <vt:lpstr>PowerPoint Presentation</vt:lpstr>
      <vt:lpstr>Burpee (30 Sec)</vt:lpstr>
      <vt:lpstr>PowerPoint Presentation</vt:lpstr>
      <vt:lpstr>Mountain Climbers (30 Sec)</vt:lpstr>
      <vt:lpstr>PowerPoint Presentation</vt:lpstr>
      <vt:lpstr>Tricep Dip (30 Sec)</vt:lpstr>
      <vt:lpstr>PowerPoint Presentation</vt:lpstr>
      <vt:lpstr>Lunge (30 Sec)</vt:lpstr>
      <vt:lpstr>PowerPoint Presentation</vt:lpstr>
      <vt:lpstr>Squat (30 Sec)</vt:lpstr>
      <vt:lpstr>PowerPoint Presentation</vt:lpstr>
      <vt:lpstr>PowerPoint Presentation</vt:lpstr>
    </vt:vector>
  </TitlesOfParts>
  <Company>Triumph Motorcycles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Leicester RC Circuits</dc:title>
  <dc:creator>Alex Wellings</dc:creator>
  <cp:lastModifiedBy>Hazel Ward</cp:lastModifiedBy>
  <cp:revision>39</cp:revision>
  <dcterms:created xsi:type="dcterms:W3CDTF">2020-04-10T14:19:41Z</dcterms:created>
  <dcterms:modified xsi:type="dcterms:W3CDTF">2020-09-10T16:09:40Z</dcterms:modified>
</cp:coreProperties>
</file>