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869" r:id="rId5"/>
    <p:sldId id="367" r:id="rId6"/>
    <p:sldId id="352" r:id="rId7"/>
    <p:sldId id="480" r:id="rId8"/>
    <p:sldId id="481" r:id="rId9"/>
    <p:sldId id="494" r:id="rId10"/>
    <p:sldId id="495" r:id="rId11"/>
    <p:sldId id="867" r:id="rId12"/>
    <p:sldId id="868" r:id="rId13"/>
    <p:sldId id="415" r:id="rId14"/>
    <p:sldId id="366" r:id="rId15"/>
    <p:sldId id="756" r:id="rId16"/>
    <p:sldId id="757" r:id="rId17"/>
    <p:sldId id="758" r:id="rId18"/>
    <p:sldId id="870" r:id="rId19"/>
    <p:sldId id="871" r:id="rId20"/>
    <p:sldId id="872" r:id="rId21"/>
    <p:sldId id="873" r:id="rId22"/>
    <p:sldId id="874" r:id="rId23"/>
    <p:sldId id="875" r:id="rId24"/>
    <p:sldId id="876" r:id="rId25"/>
    <p:sldId id="877" r:id="rId26"/>
    <p:sldId id="878" r:id="rId27"/>
    <p:sldId id="879" r:id="rId28"/>
    <p:sldId id="880" r:id="rId29"/>
    <p:sldId id="881" r:id="rId30"/>
    <p:sldId id="882" r:id="rId31"/>
    <p:sldId id="883" r:id="rId32"/>
    <p:sldId id="884" r:id="rId33"/>
    <p:sldId id="885" r:id="rId34"/>
    <p:sldId id="886" r:id="rId35"/>
    <p:sldId id="887" r:id="rId36"/>
    <p:sldId id="888" r:id="rId37"/>
    <p:sldId id="889" r:id="rId38"/>
    <p:sldId id="890" r:id="rId39"/>
    <p:sldId id="891" r:id="rId40"/>
    <p:sldId id="892" r:id="rId41"/>
    <p:sldId id="893" r:id="rId42"/>
    <p:sldId id="894" r:id="rId43"/>
    <p:sldId id="895" r:id="rId44"/>
    <p:sldId id="896" r:id="rId45"/>
    <p:sldId id="897" r:id="rId46"/>
    <p:sldId id="898" r:id="rId47"/>
    <p:sldId id="899" r:id="rId48"/>
    <p:sldId id="900" r:id="rId49"/>
    <p:sldId id="901" r:id="rId50"/>
    <p:sldId id="902" r:id="rId51"/>
    <p:sldId id="903" r:id="rId52"/>
    <p:sldId id="904" r:id="rId53"/>
    <p:sldId id="905" r:id="rId54"/>
    <p:sldId id="906" r:id="rId55"/>
    <p:sldId id="907" r:id="rId56"/>
    <p:sldId id="908" r:id="rId57"/>
    <p:sldId id="909" r:id="rId58"/>
    <p:sldId id="910" r:id="rId59"/>
    <p:sldId id="911" r:id="rId60"/>
    <p:sldId id="912" r:id="rId61"/>
    <p:sldId id="913" r:id="rId62"/>
    <p:sldId id="914" r:id="rId63"/>
    <p:sldId id="915" r:id="rId64"/>
    <p:sldId id="916" r:id="rId65"/>
    <p:sldId id="917" r:id="rId66"/>
    <p:sldId id="918" r:id="rId67"/>
    <p:sldId id="919" r:id="rId68"/>
    <p:sldId id="920" r:id="rId69"/>
    <p:sldId id="921" r:id="rId70"/>
    <p:sldId id="922" r:id="rId71"/>
    <p:sldId id="923" r:id="rId72"/>
    <p:sldId id="924" r:id="rId73"/>
    <p:sldId id="410" r:id="rId74"/>
    <p:sldId id="926" r:id="rId75"/>
    <p:sldId id="927" r:id="rId76"/>
    <p:sldId id="928" r:id="rId77"/>
    <p:sldId id="929" r:id="rId78"/>
    <p:sldId id="930" r:id="rId79"/>
    <p:sldId id="931" r:id="rId80"/>
    <p:sldId id="932" r:id="rId81"/>
    <p:sldId id="933" r:id="rId82"/>
    <p:sldId id="934" r:id="rId83"/>
    <p:sldId id="935" r:id="rId84"/>
    <p:sldId id="936" r:id="rId85"/>
    <p:sldId id="937" r:id="rId86"/>
    <p:sldId id="938" r:id="rId87"/>
    <p:sldId id="939" r:id="rId88"/>
    <p:sldId id="940" r:id="rId89"/>
    <p:sldId id="941" r:id="rId90"/>
    <p:sldId id="942" r:id="rId91"/>
    <p:sldId id="943" r:id="rId92"/>
    <p:sldId id="944" r:id="rId93"/>
    <p:sldId id="945" r:id="rId94"/>
    <p:sldId id="946" r:id="rId95"/>
    <p:sldId id="947" r:id="rId96"/>
    <p:sldId id="948" r:id="rId97"/>
    <p:sldId id="949" r:id="rId98"/>
    <p:sldId id="950" r:id="rId99"/>
    <p:sldId id="951" r:id="rId100"/>
    <p:sldId id="952" r:id="rId101"/>
    <p:sldId id="953" r:id="rId102"/>
    <p:sldId id="954" r:id="rId103"/>
    <p:sldId id="955" r:id="rId104"/>
    <p:sldId id="956" r:id="rId105"/>
    <p:sldId id="957" r:id="rId106"/>
    <p:sldId id="958" r:id="rId107"/>
    <p:sldId id="959" r:id="rId108"/>
    <p:sldId id="960" r:id="rId109"/>
    <p:sldId id="961" r:id="rId110"/>
    <p:sldId id="962" r:id="rId111"/>
    <p:sldId id="963" r:id="rId112"/>
    <p:sldId id="964" r:id="rId113"/>
    <p:sldId id="965" r:id="rId114"/>
    <p:sldId id="966" r:id="rId115"/>
    <p:sldId id="967" r:id="rId116"/>
    <p:sldId id="968" r:id="rId117"/>
    <p:sldId id="969" r:id="rId118"/>
    <p:sldId id="970" r:id="rId119"/>
    <p:sldId id="971" r:id="rId120"/>
    <p:sldId id="972" r:id="rId121"/>
    <p:sldId id="973" r:id="rId122"/>
    <p:sldId id="974" r:id="rId123"/>
    <p:sldId id="975" r:id="rId124"/>
    <p:sldId id="976" r:id="rId125"/>
    <p:sldId id="977" r:id="rId126"/>
    <p:sldId id="978" r:id="rId127"/>
    <p:sldId id="979" r:id="rId128"/>
    <p:sldId id="980" r:id="rId129"/>
    <p:sldId id="981" r:id="rId130"/>
    <p:sldId id="982" r:id="rId131"/>
    <p:sldId id="983" r:id="rId132"/>
    <p:sldId id="984" r:id="rId133"/>
    <p:sldId id="985" r:id="rId134"/>
    <p:sldId id="986" r:id="rId135"/>
    <p:sldId id="987" r:id="rId136"/>
    <p:sldId id="988" r:id="rId137"/>
    <p:sldId id="989" r:id="rId138"/>
    <p:sldId id="990" r:id="rId139"/>
    <p:sldId id="991" r:id="rId140"/>
    <p:sldId id="992" r:id="rId141"/>
    <p:sldId id="993" r:id="rId142"/>
    <p:sldId id="994" r:id="rId143"/>
    <p:sldId id="628" r:id="rId1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6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9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110260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39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55412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05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6653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3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81856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7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18537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6841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21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03591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00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313001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96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1384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1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89541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0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91158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15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51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7642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95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24701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1587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73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4496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4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354623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22788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36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428402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26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0736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28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57361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0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108561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12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85317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2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53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1888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0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23E-1324-4AE9-8F7D-8CFEEC96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51C-8AF5-4B5C-AFB7-3CCF9ABE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8 minute core</a:t>
            </a:r>
          </a:p>
        </p:txBody>
      </p:sp>
    </p:spTree>
    <p:extLst>
      <p:ext uri="{BB962C8B-B14F-4D97-AF65-F5344CB8AC3E}">
        <p14:creationId xmlns:p14="http://schemas.microsoft.com/office/powerpoint/2010/main" val="132160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1551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97254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3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49729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7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9684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32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33454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54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9357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1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84202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80867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16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27884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27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50095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1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2440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5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318480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84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297891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8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9266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0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817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69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250748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74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44861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26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99975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82866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30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69794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53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43790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27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83805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8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309273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1874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27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65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89472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2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0643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42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11778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47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70885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0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2047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574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1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33626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18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47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1879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69141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51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97304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6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16737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9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05897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0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85561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54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Side Squat</a:t>
            </a:r>
          </a:p>
        </p:txBody>
      </p:sp>
    </p:spTree>
    <p:extLst>
      <p:ext uri="{BB962C8B-B14F-4D97-AF65-F5344CB8AC3E}">
        <p14:creationId xmlns:p14="http://schemas.microsoft.com/office/powerpoint/2010/main" val="214819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Squat (30 Sec)</a:t>
            </a:r>
          </a:p>
        </p:txBody>
      </p:sp>
      <p:pic>
        <p:nvPicPr>
          <p:cNvPr id="1026" name="Picture 2" descr="Lateral Walk | Illustrated Exercise Guide">
            <a:extLst>
              <a:ext uri="{FF2B5EF4-FFF2-40B4-BE49-F238E27FC236}">
                <a16:creationId xmlns:a16="http://schemas.microsoft.com/office/drawing/2014/main" id="{67B4E69A-17F6-48F0-B913-C05D7E694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7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44403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5612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0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54073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45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06817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4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514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16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63641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4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417210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934</Words>
  <Application>Microsoft Office PowerPoint</Application>
  <PresentationFormat>On-screen Show (4:3)</PresentationFormat>
  <Paragraphs>292</Paragraphs>
  <Slides>143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143</vt:i4>
      </vt:variant>
    </vt:vector>
  </HeadingPairs>
  <TitlesOfParts>
    <vt:vector size="146" baseType="lpstr">
      <vt:lpstr>Arial</vt:lpstr>
      <vt:lpstr>Calibri</vt:lpstr>
      <vt:lpstr>Office Theme</vt:lpstr>
      <vt:lpstr>Leicester RC Circuits</vt:lpstr>
      <vt:lpstr>Warm Up</vt:lpstr>
      <vt:lpstr>Get Ready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  <vt:lpstr>Side Squat (30 Sec)</vt:lpstr>
      <vt:lpstr>PowerPoint Presentation</vt:lpstr>
      <vt:lpstr>Burpee (30 Sec)</vt:lpstr>
      <vt:lpstr>PowerPoint Presentation</vt:lpstr>
      <vt:lpstr>Press Up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Mountain Climbers (30 Sec)</vt:lpstr>
      <vt:lpstr>PowerPoint Presentation</vt:lpstr>
      <vt:lpstr>High Knees (30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40</cp:revision>
  <dcterms:created xsi:type="dcterms:W3CDTF">2020-04-10T14:19:41Z</dcterms:created>
  <dcterms:modified xsi:type="dcterms:W3CDTF">2020-09-10T16:10:00Z</dcterms:modified>
</cp:coreProperties>
</file>