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68" r:id="rId4"/>
    <p:sldId id="496" r:id="rId5"/>
    <p:sldId id="480" r:id="rId6"/>
    <p:sldId id="481" r:id="rId7"/>
    <p:sldId id="414" r:id="rId8"/>
    <p:sldId id="345" r:id="rId9"/>
    <p:sldId id="494" r:id="rId10"/>
    <p:sldId id="495" r:id="rId11"/>
    <p:sldId id="492" r:id="rId12"/>
    <p:sldId id="493" r:id="rId13"/>
    <p:sldId id="354" r:id="rId14"/>
    <p:sldId id="364" r:id="rId15"/>
    <p:sldId id="630" r:id="rId16"/>
    <p:sldId id="631" r:id="rId17"/>
    <p:sldId id="629" r:id="rId18"/>
    <p:sldId id="632" r:id="rId19"/>
    <p:sldId id="633" r:id="rId20"/>
    <p:sldId id="634" r:id="rId21"/>
    <p:sldId id="635" r:id="rId22"/>
    <p:sldId id="636" r:id="rId23"/>
    <p:sldId id="637" r:id="rId24"/>
    <p:sldId id="638" r:id="rId25"/>
    <p:sldId id="639" r:id="rId26"/>
    <p:sldId id="640" r:id="rId27"/>
    <p:sldId id="641" r:id="rId28"/>
    <p:sldId id="642" r:id="rId29"/>
    <p:sldId id="643" r:id="rId30"/>
    <p:sldId id="644" r:id="rId31"/>
    <p:sldId id="645" r:id="rId32"/>
    <p:sldId id="646" r:id="rId33"/>
    <p:sldId id="647" r:id="rId34"/>
    <p:sldId id="648" r:id="rId35"/>
    <p:sldId id="649" r:id="rId36"/>
    <p:sldId id="650" r:id="rId37"/>
    <p:sldId id="651" r:id="rId38"/>
    <p:sldId id="652" r:id="rId39"/>
    <p:sldId id="653" r:id="rId40"/>
    <p:sldId id="654" r:id="rId41"/>
    <p:sldId id="655" r:id="rId42"/>
    <p:sldId id="656" r:id="rId43"/>
    <p:sldId id="657" r:id="rId44"/>
    <p:sldId id="658" r:id="rId45"/>
    <p:sldId id="659" r:id="rId46"/>
    <p:sldId id="660" r:id="rId47"/>
    <p:sldId id="661" r:id="rId48"/>
    <p:sldId id="662" r:id="rId49"/>
    <p:sldId id="663" r:id="rId50"/>
    <p:sldId id="664" r:id="rId51"/>
    <p:sldId id="665" r:id="rId52"/>
    <p:sldId id="666" r:id="rId53"/>
    <p:sldId id="667" r:id="rId54"/>
    <p:sldId id="668" r:id="rId55"/>
    <p:sldId id="669" r:id="rId56"/>
    <p:sldId id="670" r:id="rId57"/>
    <p:sldId id="671" r:id="rId58"/>
    <p:sldId id="672" r:id="rId59"/>
    <p:sldId id="673" r:id="rId60"/>
    <p:sldId id="674" r:id="rId61"/>
    <p:sldId id="675" r:id="rId62"/>
    <p:sldId id="676" r:id="rId63"/>
    <p:sldId id="677" r:id="rId64"/>
    <p:sldId id="678" r:id="rId65"/>
    <p:sldId id="679" r:id="rId66"/>
    <p:sldId id="680" r:id="rId67"/>
    <p:sldId id="681" r:id="rId68"/>
    <p:sldId id="682" r:id="rId69"/>
    <p:sldId id="683" r:id="rId70"/>
    <p:sldId id="684" r:id="rId71"/>
    <p:sldId id="685" r:id="rId72"/>
    <p:sldId id="686" r:id="rId73"/>
    <p:sldId id="410" r:id="rId74"/>
    <p:sldId id="687" r:id="rId75"/>
    <p:sldId id="688" r:id="rId76"/>
    <p:sldId id="689" r:id="rId77"/>
    <p:sldId id="690" r:id="rId78"/>
    <p:sldId id="691" r:id="rId79"/>
    <p:sldId id="692" r:id="rId80"/>
    <p:sldId id="693" r:id="rId81"/>
    <p:sldId id="694" r:id="rId82"/>
    <p:sldId id="695" r:id="rId83"/>
    <p:sldId id="696" r:id="rId84"/>
    <p:sldId id="697" r:id="rId85"/>
    <p:sldId id="698" r:id="rId86"/>
    <p:sldId id="699" r:id="rId87"/>
    <p:sldId id="700" r:id="rId88"/>
    <p:sldId id="701" r:id="rId89"/>
    <p:sldId id="702" r:id="rId90"/>
    <p:sldId id="703" r:id="rId91"/>
    <p:sldId id="704" r:id="rId92"/>
    <p:sldId id="705" r:id="rId93"/>
    <p:sldId id="706" r:id="rId94"/>
    <p:sldId id="707" r:id="rId95"/>
    <p:sldId id="708" r:id="rId96"/>
    <p:sldId id="709" r:id="rId97"/>
    <p:sldId id="710" r:id="rId98"/>
    <p:sldId id="711" r:id="rId99"/>
    <p:sldId id="712" r:id="rId100"/>
    <p:sldId id="713" r:id="rId101"/>
    <p:sldId id="714" r:id="rId102"/>
    <p:sldId id="715" r:id="rId103"/>
    <p:sldId id="716" r:id="rId104"/>
    <p:sldId id="717" r:id="rId105"/>
    <p:sldId id="718" r:id="rId106"/>
    <p:sldId id="719" r:id="rId107"/>
    <p:sldId id="720" r:id="rId108"/>
    <p:sldId id="721" r:id="rId109"/>
    <p:sldId id="722" r:id="rId110"/>
    <p:sldId id="723" r:id="rId111"/>
    <p:sldId id="724" r:id="rId112"/>
    <p:sldId id="725" r:id="rId113"/>
    <p:sldId id="726" r:id="rId114"/>
    <p:sldId id="727" r:id="rId115"/>
    <p:sldId id="728" r:id="rId116"/>
    <p:sldId id="729" r:id="rId117"/>
    <p:sldId id="730" r:id="rId118"/>
    <p:sldId id="731" r:id="rId119"/>
    <p:sldId id="732" r:id="rId120"/>
    <p:sldId id="733" r:id="rId121"/>
    <p:sldId id="734" r:id="rId122"/>
    <p:sldId id="735" r:id="rId123"/>
    <p:sldId id="736" r:id="rId124"/>
    <p:sldId id="737" r:id="rId125"/>
    <p:sldId id="738" r:id="rId126"/>
    <p:sldId id="739" r:id="rId127"/>
    <p:sldId id="740" r:id="rId128"/>
    <p:sldId id="741" r:id="rId129"/>
    <p:sldId id="742" r:id="rId130"/>
    <p:sldId id="743" r:id="rId131"/>
    <p:sldId id="744" r:id="rId132"/>
    <p:sldId id="745" r:id="rId133"/>
    <p:sldId id="746" r:id="rId134"/>
    <p:sldId id="747" r:id="rId135"/>
    <p:sldId id="748" r:id="rId136"/>
    <p:sldId id="749" r:id="rId137"/>
    <p:sldId id="750" r:id="rId138"/>
    <p:sldId id="751" r:id="rId139"/>
    <p:sldId id="752" r:id="rId140"/>
    <p:sldId id="753" r:id="rId141"/>
    <p:sldId id="754" r:id="rId142"/>
    <p:sldId id="755" r:id="rId143"/>
    <p:sldId id="628" r:id="rId1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3333" autoAdjust="0"/>
    <p:restoredTop sz="94660"/>
  </p:normalViewPr>
  <p:slideViewPr>
    <p:cSldViewPr>
      <p:cViewPr varScale="1">
        <p:scale>
          <a:sx n="62" d="100"/>
          <a:sy n="62" d="100"/>
        </p:scale>
        <p:origin x="7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08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5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648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39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88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4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05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940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25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32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43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9B582-0C32-43F1-A496-09ADE64E406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A9012-1214-40E3-83C4-A1865550EA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71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Leicester RC Circuits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0" y="116632"/>
            <a:ext cx="1614324" cy="1317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56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862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Donkey Kicks Right Leg (15 Sec)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5A25D9-6B3B-4C04-ADCB-1A175D943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694" y="1600200"/>
            <a:ext cx="712861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57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357797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72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133471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8477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Star Jumps</a:t>
            </a:r>
          </a:p>
        </p:txBody>
      </p:sp>
    </p:spTree>
    <p:extLst>
      <p:ext uri="{BB962C8B-B14F-4D97-AF65-F5344CB8AC3E}">
        <p14:creationId xmlns:p14="http://schemas.microsoft.com/office/powerpoint/2010/main" val="208119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 Jumps (30 Sec)</a:t>
            </a:r>
          </a:p>
        </p:txBody>
      </p:sp>
      <p:pic>
        <p:nvPicPr>
          <p:cNvPr id="20482" name="Picture 2" descr="Star Jumps - Sworkit | At Home Workout and Fitness Plans">
            <a:extLst>
              <a:ext uri="{FF2B5EF4-FFF2-40B4-BE49-F238E27FC236}">
                <a16:creationId xmlns:a16="http://schemas.microsoft.com/office/drawing/2014/main" id="{DC1CD324-32E7-49DB-9B6E-1983F5D5B7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22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3413295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995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258266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371598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96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Donkey Kicks, Left Leg</a:t>
            </a:r>
          </a:p>
        </p:txBody>
      </p:sp>
    </p:spTree>
    <p:extLst>
      <p:ext uri="{BB962C8B-B14F-4D97-AF65-F5344CB8AC3E}">
        <p14:creationId xmlns:p14="http://schemas.microsoft.com/office/powerpoint/2010/main" val="223779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Donkey Kicks Left Leg (15 Sec)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5A25D9-6B3B-4C04-ADCB-1A175D943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694" y="1600200"/>
            <a:ext cx="712861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35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Donkey Kicks, Right Leg</a:t>
            </a:r>
          </a:p>
        </p:txBody>
      </p:sp>
    </p:spTree>
    <p:extLst>
      <p:ext uri="{BB962C8B-B14F-4D97-AF65-F5344CB8AC3E}">
        <p14:creationId xmlns:p14="http://schemas.microsoft.com/office/powerpoint/2010/main" val="212476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Donkey Kicks Right Leg (15 Sec)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5A25D9-6B3B-4C04-ADCB-1A175D943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694" y="1600200"/>
            <a:ext cx="712861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5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303608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26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2675575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041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Star Jumps</a:t>
            </a:r>
          </a:p>
        </p:txBody>
      </p:sp>
    </p:spTree>
    <p:extLst>
      <p:ext uri="{BB962C8B-B14F-4D97-AF65-F5344CB8AC3E}">
        <p14:creationId xmlns:p14="http://schemas.microsoft.com/office/powerpoint/2010/main" val="312159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705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 Jumps (30 Sec)</a:t>
            </a:r>
          </a:p>
        </p:txBody>
      </p:sp>
      <p:pic>
        <p:nvPicPr>
          <p:cNvPr id="20482" name="Picture 2" descr="Star Jumps - Sworkit | At Home Workout and Fitness Plans">
            <a:extLst>
              <a:ext uri="{FF2B5EF4-FFF2-40B4-BE49-F238E27FC236}">
                <a16:creationId xmlns:a16="http://schemas.microsoft.com/office/drawing/2014/main" id="{DC1CD324-32E7-49DB-9B6E-1983F5D5B7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0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211433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373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404658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99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Donkey Kicks, Left Leg</a:t>
            </a:r>
          </a:p>
        </p:txBody>
      </p:sp>
    </p:spTree>
    <p:extLst>
      <p:ext uri="{BB962C8B-B14F-4D97-AF65-F5344CB8AC3E}">
        <p14:creationId xmlns:p14="http://schemas.microsoft.com/office/powerpoint/2010/main" val="383134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Donkey Kicks Left Leg (15 Sec)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5A25D9-6B3B-4C04-ADCB-1A175D943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694" y="1600200"/>
            <a:ext cx="712861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31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Donkey Kicks, Right Leg</a:t>
            </a:r>
          </a:p>
        </p:txBody>
      </p:sp>
    </p:spTree>
    <p:extLst>
      <p:ext uri="{BB962C8B-B14F-4D97-AF65-F5344CB8AC3E}">
        <p14:creationId xmlns:p14="http://schemas.microsoft.com/office/powerpoint/2010/main" val="60764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Donkey Kicks Right Leg (15 Sec)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5A25D9-6B3B-4C04-ADCB-1A175D943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694" y="1600200"/>
            <a:ext cx="712861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4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188698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Donkey Kicks, Left Leg</a:t>
            </a:r>
          </a:p>
        </p:txBody>
      </p:sp>
    </p:spTree>
    <p:extLst>
      <p:ext uri="{BB962C8B-B14F-4D97-AF65-F5344CB8AC3E}">
        <p14:creationId xmlns:p14="http://schemas.microsoft.com/office/powerpoint/2010/main" val="154856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19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107442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298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Star Jumps</a:t>
            </a:r>
          </a:p>
        </p:txBody>
      </p:sp>
    </p:spTree>
    <p:extLst>
      <p:ext uri="{BB962C8B-B14F-4D97-AF65-F5344CB8AC3E}">
        <p14:creationId xmlns:p14="http://schemas.microsoft.com/office/powerpoint/2010/main" val="305026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 Jumps (30 Sec)</a:t>
            </a:r>
          </a:p>
        </p:txBody>
      </p:sp>
      <p:pic>
        <p:nvPicPr>
          <p:cNvPr id="20482" name="Picture 2" descr="Star Jumps - Sworkit | At Home Workout and Fitness Plans">
            <a:extLst>
              <a:ext uri="{FF2B5EF4-FFF2-40B4-BE49-F238E27FC236}">
                <a16:creationId xmlns:a16="http://schemas.microsoft.com/office/drawing/2014/main" id="{DC1CD324-32E7-49DB-9B6E-1983F5D5B7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74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423249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2307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353058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36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Donkey Kicks, Left Leg</a:t>
            </a:r>
          </a:p>
        </p:txBody>
      </p:sp>
    </p:spTree>
    <p:extLst>
      <p:ext uri="{BB962C8B-B14F-4D97-AF65-F5344CB8AC3E}">
        <p14:creationId xmlns:p14="http://schemas.microsoft.com/office/powerpoint/2010/main" val="4242015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Donkey Kicks Left Leg (15 Sec)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5A25D9-6B3B-4C04-ADCB-1A175D943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694" y="1600200"/>
            <a:ext cx="712861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431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Donkey Kicks Left Leg (15 Sec)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5A25D9-6B3B-4C04-ADCB-1A175D943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694" y="1600200"/>
            <a:ext cx="712861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25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Donkey Kicks, Right Leg</a:t>
            </a:r>
          </a:p>
        </p:txBody>
      </p:sp>
    </p:spTree>
    <p:extLst>
      <p:ext uri="{BB962C8B-B14F-4D97-AF65-F5344CB8AC3E}">
        <p14:creationId xmlns:p14="http://schemas.microsoft.com/office/powerpoint/2010/main" val="413477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Donkey Kicks Right Leg (15 Sec)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5A25D9-6B3B-4C04-ADCB-1A175D943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694" y="1600200"/>
            <a:ext cx="712861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28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9F23E-1324-4AE9-8F7D-8CFEEC964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E551C-8AF5-4B5C-AFB7-3CCF9ABE3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b="1" dirty="0"/>
              <a:t>8 minute core</a:t>
            </a:r>
          </a:p>
        </p:txBody>
      </p:sp>
    </p:spTree>
    <p:extLst>
      <p:ext uri="{BB962C8B-B14F-4D97-AF65-F5344CB8AC3E}">
        <p14:creationId xmlns:p14="http://schemas.microsoft.com/office/powerpoint/2010/main" val="1321602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Donkey Kicks, Right Leg</a:t>
            </a:r>
          </a:p>
        </p:txBody>
      </p:sp>
    </p:spTree>
    <p:extLst>
      <p:ext uri="{BB962C8B-B14F-4D97-AF65-F5344CB8AC3E}">
        <p14:creationId xmlns:p14="http://schemas.microsoft.com/office/powerpoint/2010/main" val="177161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Donkey Kicks Right Leg (15 Sec)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5A25D9-6B3B-4C04-ADCB-1A175D943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694" y="1600200"/>
            <a:ext cx="712861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29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427746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35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397491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Warm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0" lvl="7" indent="0">
              <a:buNone/>
            </a:pPr>
            <a:endParaRPr lang="en-GB" sz="4000" dirty="0"/>
          </a:p>
          <a:p>
            <a:pPr marL="3200400" lvl="7" indent="0">
              <a:buNone/>
            </a:pPr>
            <a:endParaRPr lang="en-GB" sz="4000" dirty="0"/>
          </a:p>
          <a:p>
            <a:pPr marL="3200400" lvl="7" indent="0">
              <a:buNone/>
            </a:pPr>
            <a:r>
              <a:rPr lang="en-GB" sz="4000" b="1" dirty="0"/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28764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0"/>
    </mc:Choice>
    <mc:Fallback xmlns="">
      <p:transition spd="slow" advClick="0" advTm="30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179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Star Jumps</a:t>
            </a:r>
          </a:p>
        </p:txBody>
      </p:sp>
    </p:spTree>
    <p:extLst>
      <p:ext uri="{BB962C8B-B14F-4D97-AF65-F5344CB8AC3E}">
        <p14:creationId xmlns:p14="http://schemas.microsoft.com/office/powerpoint/2010/main" val="316659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 Jumps (30 Sec)</a:t>
            </a:r>
          </a:p>
        </p:txBody>
      </p:sp>
      <p:pic>
        <p:nvPicPr>
          <p:cNvPr id="20482" name="Picture 2" descr="Star Jumps - Sworkit | At Home Workout and Fitness Plans">
            <a:extLst>
              <a:ext uri="{FF2B5EF4-FFF2-40B4-BE49-F238E27FC236}">
                <a16:creationId xmlns:a16="http://schemas.microsoft.com/office/drawing/2014/main" id="{DC1CD324-32E7-49DB-9B6E-1983F5D5B7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6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423821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675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2496771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18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Donkey Kicks, Left Leg</a:t>
            </a:r>
          </a:p>
        </p:txBody>
      </p:sp>
    </p:spTree>
    <p:extLst>
      <p:ext uri="{BB962C8B-B14F-4D97-AF65-F5344CB8AC3E}">
        <p14:creationId xmlns:p14="http://schemas.microsoft.com/office/powerpoint/2010/main" val="118600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Donkey Kicks Left Leg (15 Sec)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5A25D9-6B3B-4C04-ADCB-1A175D943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694" y="1600200"/>
            <a:ext cx="712861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50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Donkey Kicks, Right Leg</a:t>
            </a:r>
          </a:p>
        </p:txBody>
      </p:sp>
    </p:spTree>
    <p:extLst>
      <p:ext uri="{BB962C8B-B14F-4D97-AF65-F5344CB8AC3E}">
        <p14:creationId xmlns:p14="http://schemas.microsoft.com/office/powerpoint/2010/main" val="3004924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631" y="18937"/>
            <a:ext cx="8229600" cy="1143000"/>
          </a:xfrm>
        </p:spPr>
        <p:txBody>
          <a:bodyPr>
            <a:normAutofit/>
          </a:bodyPr>
          <a:lstStyle/>
          <a:p>
            <a:r>
              <a:rPr lang="en-GB" sz="6600" b="1" dirty="0"/>
              <a:t>Get Ready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11807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8800" dirty="0"/>
              <a:t>5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2204864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/>
              <a:t>4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3298127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/>
              <a:t>3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4478855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7544" y="5659583"/>
            <a:ext cx="8229600" cy="1180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8800" dirty="0">
                <a:solidFill>
                  <a:srgbClr val="FF0000"/>
                </a:solidFill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590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1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1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1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1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  <p:bldP spid="7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Donkey Kicks Right Leg (15 Sec)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5A25D9-6B3B-4C04-ADCB-1A175D943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694" y="1600200"/>
            <a:ext cx="712861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7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136543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11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48096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4911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Star Jumps</a:t>
            </a:r>
          </a:p>
        </p:txBody>
      </p:sp>
    </p:spTree>
    <p:extLst>
      <p:ext uri="{BB962C8B-B14F-4D97-AF65-F5344CB8AC3E}">
        <p14:creationId xmlns:p14="http://schemas.microsoft.com/office/powerpoint/2010/main" val="333180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 Jumps (30 Sec)</a:t>
            </a:r>
          </a:p>
        </p:txBody>
      </p:sp>
      <p:pic>
        <p:nvPicPr>
          <p:cNvPr id="20482" name="Picture 2" descr="Star Jumps - Sworkit | At Home Workout and Fitness Plans">
            <a:extLst>
              <a:ext uri="{FF2B5EF4-FFF2-40B4-BE49-F238E27FC236}">
                <a16:creationId xmlns:a16="http://schemas.microsoft.com/office/drawing/2014/main" id="{DC1CD324-32E7-49DB-9B6E-1983F5D5B7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200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375603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95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10190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81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42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Donkey Kicks, Left Leg</a:t>
            </a:r>
          </a:p>
        </p:txBody>
      </p:sp>
    </p:spTree>
    <p:extLst>
      <p:ext uri="{BB962C8B-B14F-4D97-AF65-F5344CB8AC3E}">
        <p14:creationId xmlns:p14="http://schemas.microsoft.com/office/powerpoint/2010/main" val="149267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Donkey Kicks Left Leg (15 Sec)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5A25D9-6B3B-4C04-ADCB-1A175D943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694" y="1600200"/>
            <a:ext cx="712861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6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Donkey Kicks, Right Leg</a:t>
            </a:r>
          </a:p>
        </p:txBody>
      </p:sp>
    </p:spTree>
    <p:extLst>
      <p:ext uri="{BB962C8B-B14F-4D97-AF65-F5344CB8AC3E}">
        <p14:creationId xmlns:p14="http://schemas.microsoft.com/office/powerpoint/2010/main" val="73136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Donkey Kicks Right Leg (15 Sec)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5A25D9-6B3B-4C04-ADCB-1A175D943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694" y="1600200"/>
            <a:ext cx="712861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36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107209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354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384405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924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Star Jumps</a:t>
            </a:r>
          </a:p>
        </p:txBody>
      </p:sp>
    </p:spTree>
    <p:extLst>
      <p:ext uri="{BB962C8B-B14F-4D97-AF65-F5344CB8AC3E}">
        <p14:creationId xmlns:p14="http://schemas.microsoft.com/office/powerpoint/2010/main" val="52536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235741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 Jumps (30 Sec)</a:t>
            </a:r>
          </a:p>
        </p:txBody>
      </p:sp>
      <p:pic>
        <p:nvPicPr>
          <p:cNvPr id="20482" name="Picture 2" descr="Star Jumps - Sworkit | At Home Workout and Fitness Plans">
            <a:extLst>
              <a:ext uri="{FF2B5EF4-FFF2-40B4-BE49-F238E27FC236}">
                <a16:creationId xmlns:a16="http://schemas.microsoft.com/office/drawing/2014/main" id="{DC1CD324-32E7-49DB-9B6E-1983F5D5B7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39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85244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463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190654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271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Donkey Kicks, Left Leg</a:t>
            </a:r>
          </a:p>
        </p:txBody>
      </p:sp>
    </p:spTree>
    <p:extLst>
      <p:ext uri="{BB962C8B-B14F-4D97-AF65-F5344CB8AC3E}">
        <p14:creationId xmlns:p14="http://schemas.microsoft.com/office/powerpoint/2010/main" val="288064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Donkey Kicks Left Leg (15 Sec)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5A25D9-6B3B-4C04-ADCB-1A175D943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694" y="1600200"/>
            <a:ext cx="712861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08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Donkey Kicks, Right Leg</a:t>
            </a:r>
          </a:p>
        </p:txBody>
      </p:sp>
    </p:spTree>
    <p:extLst>
      <p:ext uri="{BB962C8B-B14F-4D97-AF65-F5344CB8AC3E}">
        <p14:creationId xmlns:p14="http://schemas.microsoft.com/office/powerpoint/2010/main" val="381550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Donkey Kicks Right Leg (15 Sec)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5A25D9-6B3B-4C04-ADCB-1A175D943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694" y="1600200"/>
            <a:ext cx="712861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61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363824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60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3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226557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62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Star Jumps</a:t>
            </a:r>
          </a:p>
        </p:txBody>
      </p:sp>
    </p:spTree>
    <p:extLst>
      <p:ext uri="{BB962C8B-B14F-4D97-AF65-F5344CB8AC3E}">
        <p14:creationId xmlns:p14="http://schemas.microsoft.com/office/powerpoint/2010/main" val="394791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 Jumps (30 Sec)</a:t>
            </a:r>
          </a:p>
        </p:txBody>
      </p:sp>
      <p:pic>
        <p:nvPicPr>
          <p:cNvPr id="20482" name="Picture 2" descr="Star Jumps - Sworkit | At Home Workout and Fitness Plans">
            <a:extLst>
              <a:ext uri="{FF2B5EF4-FFF2-40B4-BE49-F238E27FC236}">
                <a16:creationId xmlns:a16="http://schemas.microsoft.com/office/drawing/2014/main" id="{DC1CD324-32E7-49DB-9B6E-1983F5D5B7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0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3636606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179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405993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60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Donkey Kicks, Left Leg</a:t>
            </a:r>
          </a:p>
        </p:txBody>
      </p:sp>
    </p:spTree>
    <p:extLst>
      <p:ext uri="{BB962C8B-B14F-4D97-AF65-F5344CB8AC3E}">
        <p14:creationId xmlns:p14="http://schemas.microsoft.com/office/powerpoint/2010/main" val="172075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Star Jumps</a:t>
            </a:r>
          </a:p>
        </p:txBody>
      </p:sp>
    </p:spTree>
    <p:extLst>
      <p:ext uri="{BB962C8B-B14F-4D97-AF65-F5344CB8AC3E}">
        <p14:creationId xmlns:p14="http://schemas.microsoft.com/office/powerpoint/2010/main" val="227880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Donkey Kicks Left Leg (15 Sec)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5A25D9-6B3B-4C04-ADCB-1A175D943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694" y="1600200"/>
            <a:ext cx="712861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62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Donkey Kicks, Right Leg</a:t>
            </a:r>
          </a:p>
        </p:txBody>
      </p:sp>
    </p:spTree>
    <p:extLst>
      <p:ext uri="{BB962C8B-B14F-4D97-AF65-F5344CB8AC3E}">
        <p14:creationId xmlns:p14="http://schemas.microsoft.com/office/powerpoint/2010/main" val="206541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Donkey Kicks Right Leg (15 Sec)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5A25D9-6B3B-4C04-ADCB-1A175D943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694" y="1600200"/>
            <a:ext cx="712861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97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1 Min 30 Sec Rest</a:t>
            </a:r>
            <a:endParaRPr lang="en-GB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8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85000"/>
    </mc:Choice>
    <mc:Fallback xmlns="">
      <p:transition spd="slow" advClick="0" advTm="85000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30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61349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882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Star Jumps</a:t>
            </a:r>
          </a:p>
        </p:txBody>
      </p:sp>
    </p:spTree>
    <p:extLst>
      <p:ext uri="{BB962C8B-B14F-4D97-AF65-F5344CB8AC3E}">
        <p14:creationId xmlns:p14="http://schemas.microsoft.com/office/powerpoint/2010/main" val="134730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 Jumps (30 Sec)</a:t>
            </a:r>
          </a:p>
        </p:txBody>
      </p:sp>
      <p:pic>
        <p:nvPicPr>
          <p:cNvPr id="20482" name="Picture 2" descr="Star Jumps - Sworkit | At Home Workout and Fitness Plans">
            <a:extLst>
              <a:ext uri="{FF2B5EF4-FFF2-40B4-BE49-F238E27FC236}">
                <a16:creationId xmlns:a16="http://schemas.microsoft.com/office/drawing/2014/main" id="{DC1CD324-32E7-49DB-9B6E-1983F5D5B7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58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393131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 Jumps (30 Sec)</a:t>
            </a:r>
          </a:p>
        </p:txBody>
      </p:sp>
      <p:pic>
        <p:nvPicPr>
          <p:cNvPr id="20482" name="Picture 2" descr="Star Jumps - Sworkit | At Home Workout and Fitness Plans">
            <a:extLst>
              <a:ext uri="{FF2B5EF4-FFF2-40B4-BE49-F238E27FC236}">
                <a16:creationId xmlns:a16="http://schemas.microsoft.com/office/drawing/2014/main" id="{DC1CD324-32E7-49DB-9B6E-1983F5D5B7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86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53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3390966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07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Donkey Kicks, Left Leg</a:t>
            </a:r>
          </a:p>
        </p:txBody>
      </p:sp>
    </p:spTree>
    <p:extLst>
      <p:ext uri="{BB962C8B-B14F-4D97-AF65-F5344CB8AC3E}">
        <p14:creationId xmlns:p14="http://schemas.microsoft.com/office/powerpoint/2010/main" val="157618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Donkey Kicks Left Leg (15 Sec)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5A25D9-6B3B-4C04-ADCB-1A175D943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694" y="1600200"/>
            <a:ext cx="712861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67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Donkey Kicks, Right Leg</a:t>
            </a:r>
          </a:p>
        </p:txBody>
      </p:sp>
    </p:spTree>
    <p:extLst>
      <p:ext uri="{BB962C8B-B14F-4D97-AF65-F5344CB8AC3E}">
        <p14:creationId xmlns:p14="http://schemas.microsoft.com/office/powerpoint/2010/main" val="60019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Donkey Kicks Right Leg (15 Sec)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5A25D9-6B3B-4C04-ADCB-1A175D943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694" y="1600200"/>
            <a:ext cx="712861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42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Squat</a:t>
            </a:r>
          </a:p>
        </p:txBody>
      </p:sp>
    </p:spTree>
    <p:extLst>
      <p:ext uri="{BB962C8B-B14F-4D97-AF65-F5344CB8AC3E}">
        <p14:creationId xmlns:p14="http://schemas.microsoft.com/office/powerpoint/2010/main" val="202070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Squat (30 Sec)</a:t>
            </a:r>
          </a:p>
        </p:txBody>
      </p:sp>
      <p:pic>
        <p:nvPicPr>
          <p:cNvPr id="8194" name="Picture 2" descr="Squat | Illustrated Exercise Guide">
            <a:extLst>
              <a:ext uri="{FF2B5EF4-FFF2-40B4-BE49-F238E27FC236}">
                <a16:creationId xmlns:a16="http://schemas.microsoft.com/office/drawing/2014/main" id="{E4C15DBD-D73B-4E67-A3BD-DD3E56A222D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53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Press Up</a:t>
            </a:r>
          </a:p>
        </p:txBody>
      </p:sp>
    </p:spTree>
    <p:extLst>
      <p:ext uri="{BB962C8B-B14F-4D97-AF65-F5344CB8AC3E}">
        <p14:creationId xmlns:p14="http://schemas.microsoft.com/office/powerpoint/2010/main" val="88846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56120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Press Up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ow Can I Learn to Do Push-Ups? | POPSUGAR Fitness U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14" y="1700808"/>
            <a:ext cx="7824042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29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0"/>
    </mc:Choice>
    <mc:Fallback xmlns="">
      <p:transition spd="slow" advTm="30000"/>
    </mc:Fallback>
  </mc:AlternateContent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Star Jumps</a:t>
            </a:r>
          </a:p>
        </p:txBody>
      </p:sp>
    </p:spTree>
    <p:extLst>
      <p:ext uri="{BB962C8B-B14F-4D97-AF65-F5344CB8AC3E}">
        <p14:creationId xmlns:p14="http://schemas.microsoft.com/office/powerpoint/2010/main" val="43909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 Jumps (30 Sec)</a:t>
            </a:r>
          </a:p>
        </p:txBody>
      </p:sp>
      <p:pic>
        <p:nvPicPr>
          <p:cNvPr id="20482" name="Picture 2" descr="Star Jumps - Sworkit | At Home Workout and Fitness Plans">
            <a:extLst>
              <a:ext uri="{FF2B5EF4-FFF2-40B4-BE49-F238E27FC236}">
                <a16:creationId xmlns:a16="http://schemas.microsoft.com/office/drawing/2014/main" id="{DC1CD324-32E7-49DB-9B6E-1983F5D5B7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Lunges</a:t>
            </a:r>
          </a:p>
        </p:txBody>
      </p:sp>
    </p:spTree>
    <p:extLst>
      <p:ext uri="{BB962C8B-B14F-4D97-AF65-F5344CB8AC3E}">
        <p14:creationId xmlns:p14="http://schemas.microsoft.com/office/powerpoint/2010/main" val="203279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Lunge (30 Sec)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443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 err="1">
                <a:solidFill>
                  <a:srgbClr val="FF0000"/>
                </a:solidFill>
              </a:rPr>
              <a:t>Tricep</a:t>
            </a:r>
            <a:r>
              <a:rPr lang="en-GB" sz="5400" dirty="0">
                <a:solidFill>
                  <a:srgbClr val="FF0000"/>
                </a:solidFill>
              </a:rPr>
              <a:t> Dip</a:t>
            </a:r>
          </a:p>
        </p:txBody>
      </p:sp>
    </p:spTree>
    <p:extLst>
      <p:ext uri="{BB962C8B-B14F-4D97-AF65-F5344CB8AC3E}">
        <p14:creationId xmlns:p14="http://schemas.microsoft.com/office/powerpoint/2010/main" val="84077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Tricep</a:t>
            </a:r>
            <a:r>
              <a:rPr lang="en-GB" dirty="0"/>
              <a:t> Dip (30 Sec)</a:t>
            </a:r>
          </a:p>
        </p:txBody>
      </p:sp>
      <p:pic>
        <p:nvPicPr>
          <p:cNvPr id="19458" name="Picture 2" descr="Tricep Dips | Illustrated Exercise Guide">
            <a:extLst>
              <a:ext uri="{FF2B5EF4-FFF2-40B4-BE49-F238E27FC236}">
                <a16:creationId xmlns:a16="http://schemas.microsoft.com/office/drawing/2014/main" id="{8E1635AF-2952-4AE5-BFE6-68BC6F3EA0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22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Donkey Kicks, Left Leg</a:t>
            </a:r>
          </a:p>
        </p:txBody>
      </p:sp>
    </p:spTree>
    <p:extLst>
      <p:ext uri="{BB962C8B-B14F-4D97-AF65-F5344CB8AC3E}">
        <p14:creationId xmlns:p14="http://schemas.microsoft.com/office/powerpoint/2010/main" val="314692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Donkey Kicks Left Leg (15 Sec)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5A25D9-6B3B-4C04-ADCB-1A175D943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694" y="1600200"/>
            <a:ext cx="712861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06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endParaRPr lang="en-GB" sz="4000" dirty="0"/>
          </a:p>
          <a:p>
            <a:pPr marL="0" indent="0" algn="ctr">
              <a:buNone/>
            </a:pPr>
            <a:r>
              <a:rPr lang="en-GB" sz="5400" dirty="0"/>
              <a:t>Change to </a:t>
            </a:r>
            <a:r>
              <a:rPr lang="en-GB" sz="5400" dirty="0">
                <a:solidFill>
                  <a:srgbClr val="FF0000"/>
                </a:solidFill>
              </a:rPr>
              <a:t>Donkey Kicks, Right Leg</a:t>
            </a:r>
          </a:p>
        </p:txBody>
      </p:sp>
    </p:spTree>
    <p:extLst>
      <p:ext uri="{BB962C8B-B14F-4D97-AF65-F5344CB8AC3E}">
        <p14:creationId xmlns:p14="http://schemas.microsoft.com/office/powerpoint/2010/main" val="293229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776</Words>
  <Application>Microsoft Office PowerPoint</Application>
  <PresentationFormat>On-screen Show (4:3)</PresentationFormat>
  <Paragraphs>292</Paragraphs>
  <Slides>143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143</vt:i4>
      </vt:variant>
    </vt:vector>
  </HeadingPairs>
  <TitlesOfParts>
    <vt:vector size="146" baseType="lpstr">
      <vt:lpstr>Arial</vt:lpstr>
      <vt:lpstr>Calibri</vt:lpstr>
      <vt:lpstr>Office Theme</vt:lpstr>
      <vt:lpstr>Leicester RC Circuits</vt:lpstr>
      <vt:lpstr>Warm Up</vt:lpstr>
      <vt:lpstr>Get Ready</vt:lpstr>
      <vt:lpstr>Squat (30 Sec)</vt:lpstr>
      <vt:lpstr>PowerPoint Presentation</vt:lpstr>
      <vt:lpstr>Press Up (30 Sec)</vt:lpstr>
      <vt:lpstr>PowerPoint Presentation</vt:lpstr>
      <vt:lpstr>Star Jumps (30 Sec)</vt:lpstr>
      <vt:lpstr>PowerPoint Presentation</vt:lpstr>
      <vt:lpstr>Lunge (30 Sec)</vt:lpstr>
      <vt:lpstr>PowerPoint Presentation</vt:lpstr>
      <vt:lpstr>Tricep Dip (30 Sec)</vt:lpstr>
      <vt:lpstr>PowerPoint Presentation</vt:lpstr>
      <vt:lpstr>Donkey Kicks Left Leg (15 Sec)</vt:lpstr>
      <vt:lpstr>PowerPoint Presentation</vt:lpstr>
      <vt:lpstr>Donkey Kicks Right Leg (15 Sec)</vt:lpstr>
      <vt:lpstr>PowerPoint Presentation</vt:lpstr>
      <vt:lpstr>Squat (30 Sec)</vt:lpstr>
      <vt:lpstr>PowerPoint Presentation</vt:lpstr>
      <vt:lpstr>Press Up (30 Sec)</vt:lpstr>
      <vt:lpstr>PowerPoint Presentation</vt:lpstr>
      <vt:lpstr>Star Jumps (30 Sec)</vt:lpstr>
      <vt:lpstr>PowerPoint Presentation</vt:lpstr>
      <vt:lpstr>Lunge (30 Sec)</vt:lpstr>
      <vt:lpstr>PowerPoint Presentation</vt:lpstr>
      <vt:lpstr>Tricep Dip (30 Sec)</vt:lpstr>
      <vt:lpstr>PowerPoint Presentation</vt:lpstr>
      <vt:lpstr>Donkey Kicks Left Leg (15 Sec)</vt:lpstr>
      <vt:lpstr>PowerPoint Presentation</vt:lpstr>
      <vt:lpstr>Donkey Kicks Right Leg (15 Sec)</vt:lpstr>
      <vt:lpstr>PowerPoint Presentation</vt:lpstr>
      <vt:lpstr>Squat (30 Sec)</vt:lpstr>
      <vt:lpstr>PowerPoint Presentation</vt:lpstr>
      <vt:lpstr>Press Up (30 Sec)</vt:lpstr>
      <vt:lpstr>PowerPoint Presentation</vt:lpstr>
      <vt:lpstr>Star Jumps (30 Sec)</vt:lpstr>
      <vt:lpstr>PowerPoint Presentation</vt:lpstr>
      <vt:lpstr>Lunge (30 Sec)</vt:lpstr>
      <vt:lpstr>PowerPoint Presentation</vt:lpstr>
      <vt:lpstr>Tricep Dip (30 Sec)</vt:lpstr>
      <vt:lpstr>PowerPoint Presentation</vt:lpstr>
      <vt:lpstr>Donkey Kicks Left Leg (15 Sec)</vt:lpstr>
      <vt:lpstr>PowerPoint Presentation</vt:lpstr>
      <vt:lpstr>Donkey Kicks Right Leg (15 Sec)</vt:lpstr>
      <vt:lpstr>PowerPoint Presentation</vt:lpstr>
      <vt:lpstr>Squat (30 Sec)</vt:lpstr>
      <vt:lpstr>PowerPoint Presentation</vt:lpstr>
      <vt:lpstr>Press Up (30 Sec)</vt:lpstr>
      <vt:lpstr>PowerPoint Presentation</vt:lpstr>
      <vt:lpstr>Star Jumps (30 Sec)</vt:lpstr>
      <vt:lpstr>PowerPoint Presentation</vt:lpstr>
      <vt:lpstr>Lunge (30 Sec)</vt:lpstr>
      <vt:lpstr>PowerPoint Presentation</vt:lpstr>
      <vt:lpstr>Tricep Dip (30 Sec)</vt:lpstr>
      <vt:lpstr>PowerPoint Presentation</vt:lpstr>
      <vt:lpstr>Donkey Kicks Left Leg (15 Sec)</vt:lpstr>
      <vt:lpstr>PowerPoint Presentation</vt:lpstr>
      <vt:lpstr>Donkey Kicks Right Leg (15 Sec)</vt:lpstr>
      <vt:lpstr>PowerPoint Presentation</vt:lpstr>
      <vt:lpstr>Squat (30 Sec)</vt:lpstr>
      <vt:lpstr>PowerPoint Presentation</vt:lpstr>
      <vt:lpstr>Press Up (30 Sec)</vt:lpstr>
      <vt:lpstr>PowerPoint Presentation</vt:lpstr>
      <vt:lpstr>Star Jumps (30 Sec)</vt:lpstr>
      <vt:lpstr>PowerPoint Presentation</vt:lpstr>
      <vt:lpstr>Lunge (30 Sec)</vt:lpstr>
      <vt:lpstr>PowerPoint Presentation</vt:lpstr>
      <vt:lpstr>Tricep Dip (30 Sec)</vt:lpstr>
      <vt:lpstr>PowerPoint Presentation</vt:lpstr>
      <vt:lpstr>Donkey Kicks Left Leg (15 Sec)</vt:lpstr>
      <vt:lpstr>PowerPoint Presentation</vt:lpstr>
      <vt:lpstr>Donkey Kicks Right Leg (15 Sec)</vt:lpstr>
      <vt:lpstr>PowerPoint Presentation</vt:lpstr>
      <vt:lpstr>Squat (30 Sec)</vt:lpstr>
      <vt:lpstr>PowerPoint Presentation</vt:lpstr>
      <vt:lpstr>Press Up (30 Sec)</vt:lpstr>
      <vt:lpstr>PowerPoint Presentation</vt:lpstr>
      <vt:lpstr>Star Jumps (30 Sec)</vt:lpstr>
      <vt:lpstr>PowerPoint Presentation</vt:lpstr>
      <vt:lpstr>Lunge (30 Sec)</vt:lpstr>
      <vt:lpstr>PowerPoint Presentation</vt:lpstr>
      <vt:lpstr>Tricep Dip (30 Sec)</vt:lpstr>
      <vt:lpstr>PowerPoint Presentation</vt:lpstr>
      <vt:lpstr>Donkey Kicks Left Leg (15 Sec)</vt:lpstr>
      <vt:lpstr>PowerPoint Presentation</vt:lpstr>
      <vt:lpstr>Donkey Kicks Right Leg (15 Sec)</vt:lpstr>
      <vt:lpstr>PowerPoint Presentation</vt:lpstr>
      <vt:lpstr>Squat (30 Sec)</vt:lpstr>
      <vt:lpstr>PowerPoint Presentation</vt:lpstr>
      <vt:lpstr>Press Up (30 Sec)</vt:lpstr>
      <vt:lpstr>PowerPoint Presentation</vt:lpstr>
      <vt:lpstr>Star Jumps (30 Sec)</vt:lpstr>
      <vt:lpstr>PowerPoint Presentation</vt:lpstr>
      <vt:lpstr>Lunge (30 Sec)</vt:lpstr>
      <vt:lpstr>PowerPoint Presentation</vt:lpstr>
      <vt:lpstr>Tricep Dip (30 Sec)</vt:lpstr>
      <vt:lpstr>PowerPoint Presentation</vt:lpstr>
      <vt:lpstr>Donkey Kicks Left Leg (15 Sec)</vt:lpstr>
      <vt:lpstr>PowerPoint Presentation</vt:lpstr>
      <vt:lpstr>Donkey Kicks Right Leg (15 Sec)</vt:lpstr>
      <vt:lpstr>PowerPoint Presentation</vt:lpstr>
      <vt:lpstr>Squat (30 Sec)</vt:lpstr>
      <vt:lpstr>PowerPoint Presentation</vt:lpstr>
      <vt:lpstr>Press Up (30 Sec)</vt:lpstr>
      <vt:lpstr>PowerPoint Presentation</vt:lpstr>
      <vt:lpstr>Star Jumps (30 Sec)</vt:lpstr>
      <vt:lpstr>PowerPoint Presentation</vt:lpstr>
      <vt:lpstr>Lunge (30 Sec)</vt:lpstr>
      <vt:lpstr>PowerPoint Presentation</vt:lpstr>
      <vt:lpstr>Tricep Dip (30 Sec)</vt:lpstr>
      <vt:lpstr>PowerPoint Presentation</vt:lpstr>
      <vt:lpstr>Donkey Kicks Left Leg (15 Sec)</vt:lpstr>
      <vt:lpstr>PowerPoint Presentation</vt:lpstr>
      <vt:lpstr>Donkey Kicks Right Leg (15 Sec)</vt:lpstr>
      <vt:lpstr>PowerPoint Presentation</vt:lpstr>
      <vt:lpstr>Squat (30 Sec)</vt:lpstr>
      <vt:lpstr>PowerPoint Presentation</vt:lpstr>
      <vt:lpstr>Press Up (30 Sec)</vt:lpstr>
      <vt:lpstr>PowerPoint Presentation</vt:lpstr>
      <vt:lpstr>Star Jumps (30 Sec)</vt:lpstr>
      <vt:lpstr>PowerPoint Presentation</vt:lpstr>
      <vt:lpstr>Lunge (30 Sec)</vt:lpstr>
      <vt:lpstr>PowerPoint Presentation</vt:lpstr>
      <vt:lpstr>Tricep Dip (30 Sec)</vt:lpstr>
      <vt:lpstr>PowerPoint Presentation</vt:lpstr>
      <vt:lpstr>Donkey Kicks Left Leg (15 Sec)</vt:lpstr>
      <vt:lpstr>PowerPoint Presentation</vt:lpstr>
      <vt:lpstr>Donkey Kicks Right Leg (15 Sec)</vt:lpstr>
      <vt:lpstr>PowerPoint Presentation</vt:lpstr>
      <vt:lpstr>Squat (30 Sec)</vt:lpstr>
      <vt:lpstr>PowerPoint Presentation</vt:lpstr>
      <vt:lpstr>Press Up (30 Sec)</vt:lpstr>
      <vt:lpstr>PowerPoint Presentation</vt:lpstr>
      <vt:lpstr>Star Jumps (30 Sec)</vt:lpstr>
      <vt:lpstr>PowerPoint Presentation</vt:lpstr>
      <vt:lpstr>Lunge (30 Sec)</vt:lpstr>
      <vt:lpstr>PowerPoint Presentation</vt:lpstr>
      <vt:lpstr>Tricep Dip (30 Sec)</vt:lpstr>
      <vt:lpstr>PowerPoint Presentation</vt:lpstr>
      <vt:lpstr>Donkey Kicks Left Leg (15 Sec)</vt:lpstr>
      <vt:lpstr>PowerPoint Presentation</vt:lpstr>
      <vt:lpstr>Donkey Kicks Right Leg (15 Sec)</vt:lpstr>
      <vt:lpstr>PowerPoint Presentation</vt:lpstr>
    </vt:vector>
  </TitlesOfParts>
  <Company>Triumph Motorcycles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Leicester RC Circuits</dc:title>
  <dc:creator>Alex Wellings</dc:creator>
  <cp:lastModifiedBy>Hazel Ward</cp:lastModifiedBy>
  <cp:revision>36</cp:revision>
  <dcterms:created xsi:type="dcterms:W3CDTF">2020-04-10T14:19:41Z</dcterms:created>
  <dcterms:modified xsi:type="dcterms:W3CDTF">2020-09-10T16:10:11Z</dcterms:modified>
</cp:coreProperties>
</file>