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68" r:id="rId4"/>
    <p:sldId id="355" r:id="rId5"/>
    <p:sldId id="354" r:id="rId6"/>
    <p:sldId id="364" r:id="rId7"/>
    <p:sldId id="367" r:id="rId8"/>
    <p:sldId id="352" r:id="rId9"/>
    <p:sldId id="368" r:id="rId10"/>
    <p:sldId id="365" r:id="rId11"/>
    <p:sldId id="369" r:id="rId12"/>
    <p:sldId id="370" r:id="rId13"/>
    <p:sldId id="371" r:id="rId14"/>
    <p:sldId id="372" r:id="rId15"/>
    <p:sldId id="373" r:id="rId16"/>
    <p:sldId id="374" r:id="rId17"/>
    <p:sldId id="375" r:id="rId18"/>
    <p:sldId id="376" r:id="rId19"/>
    <p:sldId id="377" r:id="rId20"/>
    <p:sldId id="378" r:id="rId21"/>
    <p:sldId id="379" r:id="rId22"/>
    <p:sldId id="380" r:id="rId23"/>
    <p:sldId id="381" r:id="rId24"/>
    <p:sldId id="382" r:id="rId25"/>
    <p:sldId id="383" r:id="rId26"/>
    <p:sldId id="384" r:id="rId27"/>
    <p:sldId id="385" r:id="rId28"/>
    <p:sldId id="386" r:id="rId29"/>
    <p:sldId id="387" r:id="rId30"/>
    <p:sldId id="388" r:id="rId31"/>
    <p:sldId id="389" r:id="rId32"/>
    <p:sldId id="390" r:id="rId33"/>
    <p:sldId id="391" r:id="rId34"/>
    <p:sldId id="392" r:id="rId35"/>
    <p:sldId id="411" r:id="rId36"/>
    <p:sldId id="393" r:id="rId37"/>
    <p:sldId id="395" r:id="rId38"/>
    <p:sldId id="396" r:id="rId39"/>
    <p:sldId id="397" r:id="rId40"/>
    <p:sldId id="398" r:id="rId41"/>
    <p:sldId id="399" r:id="rId42"/>
    <p:sldId id="400" r:id="rId43"/>
    <p:sldId id="401" r:id="rId44"/>
    <p:sldId id="402" r:id="rId45"/>
    <p:sldId id="403" r:id="rId46"/>
    <p:sldId id="404" r:id="rId47"/>
    <p:sldId id="405" r:id="rId48"/>
    <p:sldId id="406" r:id="rId49"/>
    <p:sldId id="407" r:id="rId50"/>
    <p:sldId id="408" r:id="rId51"/>
    <p:sldId id="409" r:id="rId52"/>
    <p:sldId id="410" r:id="rId53"/>
    <p:sldId id="412" r:id="rId54"/>
    <p:sldId id="350" r:id="rId55"/>
    <p:sldId id="413" r:id="rId56"/>
    <p:sldId id="363" r:id="rId57"/>
    <p:sldId id="414" r:id="rId58"/>
    <p:sldId id="345" r:id="rId59"/>
    <p:sldId id="415" r:id="rId60"/>
    <p:sldId id="366" r:id="rId61"/>
    <p:sldId id="416" r:id="rId62"/>
    <p:sldId id="417" r:id="rId63"/>
    <p:sldId id="418" r:id="rId64"/>
    <p:sldId id="419" r:id="rId65"/>
    <p:sldId id="420" r:id="rId66"/>
    <p:sldId id="421" r:id="rId67"/>
    <p:sldId id="422" r:id="rId68"/>
    <p:sldId id="423" r:id="rId69"/>
    <p:sldId id="424" r:id="rId70"/>
    <p:sldId id="425" r:id="rId71"/>
    <p:sldId id="426" r:id="rId72"/>
    <p:sldId id="427" r:id="rId73"/>
    <p:sldId id="428" r:id="rId74"/>
    <p:sldId id="429" r:id="rId75"/>
    <p:sldId id="430" r:id="rId76"/>
    <p:sldId id="431" r:id="rId77"/>
    <p:sldId id="432" r:id="rId78"/>
    <p:sldId id="433" r:id="rId79"/>
    <p:sldId id="434" r:id="rId80"/>
    <p:sldId id="435" r:id="rId81"/>
    <p:sldId id="436" r:id="rId82"/>
    <p:sldId id="437" r:id="rId83"/>
    <p:sldId id="438" r:id="rId84"/>
    <p:sldId id="439" r:id="rId85"/>
    <p:sldId id="456" r:id="rId86"/>
    <p:sldId id="440" r:id="rId87"/>
    <p:sldId id="441" r:id="rId88"/>
    <p:sldId id="442" r:id="rId89"/>
    <p:sldId id="443" r:id="rId90"/>
    <p:sldId id="444" r:id="rId91"/>
    <p:sldId id="445" r:id="rId92"/>
    <p:sldId id="446" r:id="rId93"/>
    <p:sldId id="447" r:id="rId94"/>
    <p:sldId id="448" r:id="rId95"/>
    <p:sldId id="449" r:id="rId96"/>
    <p:sldId id="450" r:id="rId97"/>
    <p:sldId id="451" r:id="rId98"/>
    <p:sldId id="452" r:id="rId99"/>
    <p:sldId id="453" r:id="rId100"/>
    <p:sldId id="454" r:id="rId101"/>
    <p:sldId id="455" r:id="rId102"/>
    <p:sldId id="457" r:id="rId10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3333" autoAdjust="0"/>
    <p:restoredTop sz="94660"/>
  </p:normalViewPr>
  <p:slideViewPr>
    <p:cSldViewPr>
      <p:cViewPr varScale="1">
        <p:scale>
          <a:sx n="62" d="100"/>
          <a:sy n="62" d="100"/>
        </p:scale>
        <p:origin x="72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B582-0C32-43F1-A496-09ADE64E406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9012-1214-40E3-83C4-A1865550E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082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B582-0C32-43F1-A496-09ADE64E406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9012-1214-40E3-83C4-A1865550E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56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B582-0C32-43F1-A496-09ADE64E406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9012-1214-40E3-83C4-A1865550E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648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B582-0C32-43F1-A496-09ADE64E406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9012-1214-40E3-83C4-A1865550E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394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B582-0C32-43F1-A496-09ADE64E406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9012-1214-40E3-83C4-A1865550E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884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B582-0C32-43F1-A496-09ADE64E406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9012-1214-40E3-83C4-A1865550E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48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B582-0C32-43F1-A496-09ADE64E406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9012-1214-40E3-83C4-A1865550E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056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B582-0C32-43F1-A496-09ADE64E406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9012-1214-40E3-83C4-A1865550E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409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B582-0C32-43F1-A496-09ADE64E406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9012-1214-40E3-83C4-A1865550E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251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B582-0C32-43F1-A496-09ADE64E406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9012-1214-40E3-83C4-A1865550E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321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B582-0C32-43F1-A496-09ADE64E406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9012-1214-40E3-83C4-A1865550E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431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9B582-0C32-43F1-A496-09ADE64E406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A9012-1214-40E3-83C4-A1865550E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71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Leicester RC Circuits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" y="116632"/>
            <a:ext cx="1614324" cy="1317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56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Shoulder Taps (30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Plank Shoulder Taps | Illustrated Exercise Guid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8" b="9686"/>
          <a:stretch/>
        </p:blipFill>
        <p:spPr bwMode="auto">
          <a:xfrm>
            <a:off x="467544" y="1632662"/>
            <a:ext cx="8281974" cy="443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03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Press Up</a:t>
            </a:r>
          </a:p>
        </p:txBody>
      </p:sp>
    </p:spTree>
    <p:extLst>
      <p:ext uri="{BB962C8B-B14F-4D97-AF65-F5344CB8AC3E}">
        <p14:creationId xmlns:p14="http://schemas.microsoft.com/office/powerpoint/2010/main" val="24560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Press Up (40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AutoShape 2" descr="How Can I Learn to Do Push-Ups? | POPSUGAR Fitness U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How Can I Learn to Do Push-Ups? | POPSUGAR Fitness U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14" y="1700808"/>
            <a:ext cx="7824042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38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spd="slow" advTm="40000"/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Cool Down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00400" lvl="7" indent="0">
              <a:buNone/>
            </a:pPr>
            <a:endParaRPr lang="en-GB" sz="4000" dirty="0"/>
          </a:p>
          <a:p>
            <a:pPr marL="3200400" lvl="7" indent="0">
              <a:buNone/>
            </a:pPr>
            <a:endParaRPr lang="en-GB" sz="4000" dirty="0"/>
          </a:p>
          <a:p>
            <a:pPr marL="3200400" lvl="7" indent="0">
              <a:buNone/>
            </a:pPr>
            <a:r>
              <a:rPr lang="en-GB" sz="4000" b="1" dirty="0"/>
              <a:t>5 Minutes</a:t>
            </a:r>
          </a:p>
        </p:txBody>
      </p:sp>
    </p:spTree>
    <p:extLst>
      <p:ext uri="{BB962C8B-B14F-4D97-AF65-F5344CB8AC3E}">
        <p14:creationId xmlns:p14="http://schemas.microsoft.com/office/powerpoint/2010/main" val="419814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0"/>
    </mc:Choice>
    <mc:Fallback xmlns="">
      <p:transition spd="slow" advClick="0" advTm="30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Squat Jump</a:t>
            </a:r>
          </a:p>
        </p:txBody>
      </p:sp>
    </p:spTree>
    <p:extLst>
      <p:ext uri="{BB962C8B-B14F-4D97-AF65-F5344CB8AC3E}">
        <p14:creationId xmlns:p14="http://schemas.microsoft.com/office/powerpoint/2010/main" val="426389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Squat Jump (40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5400600" cy="52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15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Sit Up</a:t>
            </a:r>
          </a:p>
        </p:txBody>
      </p:sp>
    </p:spTree>
    <p:extLst>
      <p:ext uri="{BB962C8B-B14F-4D97-AF65-F5344CB8AC3E}">
        <p14:creationId xmlns:p14="http://schemas.microsoft.com/office/powerpoint/2010/main" val="93790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Sit Up (40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480720" cy="478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82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Burpee</a:t>
            </a:r>
          </a:p>
        </p:txBody>
      </p:sp>
    </p:spTree>
    <p:extLst>
      <p:ext uri="{BB962C8B-B14F-4D97-AF65-F5344CB8AC3E}">
        <p14:creationId xmlns:p14="http://schemas.microsoft.com/office/powerpoint/2010/main" val="156514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Burpee (40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83" y="1446878"/>
            <a:ext cx="814003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26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Shoulder Taps</a:t>
            </a:r>
          </a:p>
        </p:txBody>
      </p:sp>
    </p:spTree>
    <p:extLst>
      <p:ext uri="{BB962C8B-B14F-4D97-AF65-F5344CB8AC3E}">
        <p14:creationId xmlns:p14="http://schemas.microsoft.com/office/powerpoint/2010/main" val="335389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Shoulder Taps (40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Plank Shoulder Taps | Illustrated Exercise Guid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8" b="9686"/>
          <a:stretch/>
        </p:blipFill>
        <p:spPr bwMode="auto">
          <a:xfrm>
            <a:off x="467544" y="1632662"/>
            <a:ext cx="8281974" cy="443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90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Squat Jump</a:t>
            </a:r>
          </a:p>
        </p:txBody>
      </p:sp>
    </p:spTree>
    <p:extLst>
      <p:ext uri="{BB962C8B-B14F-4D97-AF65-F5344CB8AC3E}">
        <p14:creationId xmlns:p14="http://schemas.microsoft.com/office/powerpoint/2010/main" val="218089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Warm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00400" lvl="7" indent="0">
              <a:buNone/>
            </a:pPr>
            <a:endParaRPr lang="en-GB" sz="4000" dirty="0"/>
          </a:p>
          <a:p>
            <a:pPr marL="3200400" lvl="7" indent="0">
              <a:buNone/>
            </a:pPr>
            <a:endParaRPr lang="en-GB" sz="4000" dirty="0"/>
          </a:p>
          <a:p>
            <a:pPr marL="3200400" lvl="7" indent="0">
              <a:buNone/>
            </a:pPr>
            <a:r>
              <a:rPr lang="en-GB" sz="4000" b="1" dirty="0"/>
              <a:t>5 Minutes</a:t>
            </a:r>
          </a:p>
        </p:txBody>
      </p:sp>
    </p:spTree>
    <p:extLst>
      <p:ext uri="{BB962C8B-B14F-4D97-AF65-F5344CB8AC3E}">
        <p14:creationId xmlns:p14="http://schemas.microsoft.com/office/powerpoint/2010/main" val="28764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0"/>
    </mc:Choice>
    <mc:Fallback xmlns="">
      <p:transition spd="slow" advClick="0" advTm="300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Squat Jump (50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5400600" cy="52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15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0"/>
    </mc:Choice>
    <mc:Fallback xmlns="">
      <p:transition spd="slow" advClick="0" advTm="50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Sit Up</a:t>
            </a:r>
          </a:p>
        </p:txBody>
      </p:sp>
    </p:spTree>
    <p:extLst>
      <p:ext uri="{BB962C8B-B14F-4D97-AF65-F5344CB8AC3E}">
        <p14:creationId xmlns:p14="http://schemas.microsoft.com/office/powerpoint/2010/main" val="93790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Sit Up (50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480720" cy="478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82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0"/>
    </mc:Choice>
    <mc:Fallback xmlns="">
      <p:transition spd="slow" advClick="0" advTm="50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Burpee</a:t>
            </a:r>
          </a:p>
        </p:txBody>
      </p:sp>
    </p:spTree>
    <p:extLst>
      <p:ext uri="{BB962C8B-B14F-4D97-AF65-F5344CB8AC3E}">
        <p14:creationId xmlns:p14="http://schemas.microsoft.com/office/powerpoint/2010/main" val="156514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Burpee (50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83" y="1446878"/>
            <a:ext cx="814003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26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0"/>
    </mc:Choice>
    <mc:Fallback xmlns="">
      <p:transition spd="slow" advClick="0" advTm="50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Shoulder Taps</a:t>
            </a:r>
          </a:p>
        </p:txBody>
      </p:sp>
    </p:spTree>
    <p:extLst>
      <p:ext uri="{BB962C8B-B14F-4D97-AF65-F5344CB8AC3E}">
        <p14:creationId xmlns:p14="http://schemas.microsoft.com/office/powerpoint/2010/main" val="335389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Shoulder Taps (50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Plank Shoulder Taps | Illustrated Exercise Guid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8" b="9686"/>
          <a:stretch/>
        </p:blipFill>
        <p:spPr bwMode="auto">
          <a:xfrm>
            <a:off x="467544" y="1632662"/>
            <a:ext cx="8281974" cy="443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90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0"/>
    </mc:Choice>
    <mc:Fallback xmlns="">
      <p:transition spd="slow" advClick="0" advTm="50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Squat Jump</a:t>
            </a:r>
          </a:p>
        </p:txBody>
      </p:sp>
    </p:spTree>
    <p:extLst>
      <p:ext uri="{BB962C8B-B14F-4D97-AF65-F5344CB8AC3E}">
        <p14:creationId xmlns:p14="http://schemas.microsoft.com/office/powerpoint/2010/main" val="218089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Squat Jump (60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5400600" cy="52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15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Sit Up</a:t>
            </a:r>
          </a:p>
        </p:txBody>
      </p:sp>
    </p:spTree>
    <p:extLst>
      <p:ext uri="{BB962C8B-B14F-4D97-AF65-F5344CB8AC3E}">
        <p14:creationId xmlns:p14="http://schemas.microsoft.com/office/powerpoint/2010/main" val="93790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631" y="18937"/>
            <a:ext cx="8229600" cy="1143000"/>
          </a:xfrm>
        </p:spPr>
        <p:txBody>
          <a:bodyPr>
            <a:normAutofit/>
          </a:bodyPr>
          <a:lstStyle/>
          <a:p>
            <a:r>
              <a:rPr lang="en-GB" sz="6600" b="1" dirty="0"/>
              <a:t>Get Ready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118072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sz="8800" dirty="0"/>
              <a:t>5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2204864"/>
            <a:ext cx="8229600" cy="11807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8800" dirty="0"/>
              <a:t>4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3298127"/>
            <a:ext cx="8229600" cy="11807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8800" dirty="0"/>
              <a:t>3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4478855"/>
            <a:ext cx="8229600" cy="11807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8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7544" y="5659583"/>
            <a:ext cx="8229600" cy="11807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8800" dirty="0">
                <a:solidFill>
                  <a:srgbClr val="FF0000"/>
                </a:solidFill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590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1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1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1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1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Sit Up (60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480720" cy="478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82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Burpee</a:t>
            </a:r>
          </a:p>
        </p:txBody>
      </p:sp>
    </p:spTree>
    <p:extLst>
      <p:ext uri="{BB962C8B-B14F-4D97-AF65-F5344CB8AC3E}">
        <p14:creationId xmlns:p14="http://schemas.microsoft.com/office/powerpoint/2010/main" val="156514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Burpee (60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83" y="1446878"/>
            <a:ext cx="814003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26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Shoulder Taps</a:t>
            </a:r>
          </a:p>
        </p:txBody>
      </p:sp>
    </p:spTree>
    <p:extLst>
      <p:ext uri="{BB962C8B-B14F-4D97-AF65-F5344CB8AC3E}">
        <p14:creationId xmlns:p14="http://schemas.microsoft.com/office/powerpoint/2010/main" val="335389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Shoulder Taps (60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Plank Shoulder Taps | Illustrated Exercise Guid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8" b="9686"/>
          <a:stretch/>
        </p:blipFill>
        <p:spPr bwMode="auto">
          <a:xfrm>
            <a:off x="467544" y="1632662"/>
            <a:ext cx="8281974" cy="443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90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Water Break</a:t>
            </a:r>
            <a:endParaRPr lang="en-GB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26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Squat Jump</a:t>
            </a:r>
          </a:p>
        </p:txBody>
      </p:sp>
    </p:spTree>
    <p:extLst>
      <p:ext uri="{BB962C8B-B14F-4D97-AF65-F5344CB8AC3E}">
        <p14:creationId xmlns:p14="http://schemas.microsoft.com/office/powerpoint/2010/main" val="218089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Squat Jump (50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5400600" cy="52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39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0"/>
    </mc:Choice>
    <mc:Fallback xmlns="">
      <p:transition spd="slow" advClick="0" advTm="500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Sit Up</a:t>
            </a:r>
          </a:p>
        </p:txBody>
      </p:sp>
    </p:spTree>
    <p:extLst>
      <p:ext uri="{BB962C8B-B14F-4D97-AF65-F5344CB8AC3E}">
        <p14:creationId xmlns:p14="http://schemas.microsoft.com/office/powerpoint/2010/main" val="352491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Sit Up (50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480720" cy="478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61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0"/>
    </mc:Choice>
    <mc:Fallback xmlns="">
      <p:transition spd="slow" advClick="0" advTm="5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Squat Jump (30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5400600" cy="52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28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Burpee</a:t>
            </a:r>
          </a:p>
        </p:txBody>
      </p:sp>
    </p:spTree>
    <p:extLst>
      <p:ext uri="{BB962C8B-B14F-4D97-AF65-F5344CB8AC3E}">
        <p14:creationId xmlns:p14="http://schemas.microsoft.com/office/powerpoint/2010/main" val="265681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Burpee (50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83" y="1446878"/>
            <a:ext cx="814003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63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0"/>
    </mc:Choice>
    <mc:Fallback xmlns="">
      <p:transition spd="slow" advClick="0" advTm="5000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Shoulder Taps</a:t>
            </a:r>
          </a:p>
        </p:txBody>
      </p:sp>
    </p:spTree>
    <p:extLst>
      <p:ext uri="{BB962C8B-B14F-4D97-AF65-F5344CB8AC3E}">
        <p14:creationId xmlns:p14="http://schemas.microsoft.com/office/powerpoint/2010/main" val="330025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Shoulder Taps (50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Plank Shoulder Taps | Illustrated Exercise Guid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8" b="9686"/>
          <a:stretch/>
        </p:blipFill>
        <p:spPr bwMode="auto">
          <a:xfrm>
            <a:off x="467544" y="1632662"/>
            <a:ext cx="8281974" cy="443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78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0"/>
    </mc:Choice>
    <mc:Fallback xmlns="">
      <p:transition spd="slow" advClick="0" advTm="5000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Squat Jump</a:t>
            </a:r>
          </a:p>
        </p:txBody>
      </p:sp>
    </p:spTree>
    <p:extLst>
      <p:ext uri="{BB962C8B-B14F-4D97-AF65-F5344CB8AC3E}">
        <p14:creationId xmlns:p14="http://schemas.microsoft.com/office/powerpoint/2010/main" val="168336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Squat Jump (40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5400600" cy="52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7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Sit Up</a:t>
            </a:r>
          </a:p>
        </p:txBody>
      </p:sp>
    </p:spTree>
    <p:extLst>
      <p:ext uri="{BB962C8B-B14F-4D97-AF65-F5344CB8AC3E}">
        <p14:creationId xmlns:p14="http://schemas.microsoft.com/office/powerpoint/2010/main" val="557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Sit Up (40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480720" cy="478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46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Burpee</a:t>
            </a:r>
          </a:p>
        </p:txBody>
      </p:sp>
    </p:spTree>
    <p:extLst>
      <p:ext uri="{BB962C8B-B14F-4D97-AF65-F5344CB8AC3E}">
        <p14:creationId xmlns:p14="http://schemas.microsoft.com/office/powerpoint/2010/main" val="2391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Burpee (40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83" y="1446878"/>
            <a:ext cx="814003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76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Sit Up</a:t>
            </a:r>
          </a:p>
        </p:txBody>
      </p:sp>
    </p:spTree>
    <p:extLst>
      <p:ext uri="{BB962C8B-B14F-4D97-AF65-F5344CB8AC3E}">
        <p14:creationId xmlns:p14="http://schemas.microsoft.com/office/powerpoint/2010/main" val="154856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Shoulder Taps</a:t>
            </a:r>
          </a:p>
        </p:txBody>
      </p:sp>
    </p:spTree>
    <p:extLst>
      <p:ext uri="{BB962C8B-B14F-4D97-AF65-F5344CB8AC3E}">
        <p14:creationId xmlns:p14="http://schemas.microsoft.com/office/powerpoint/2010/main" val="101140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Shoulder Taps (40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Plank Shoulder Taps | Illustrated Exercise Guid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8" b="9686"/>
          <a:stretch/>
        </p:blipFill>
        <p:spPr bwMode="auto">
          <a:xfrm>
            <a:off x="467544" y="1632662"/>
            <a:ext cx="8281974" cy="443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34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1 Min 30 Sec Rest</a:t>
            </a:r>
            <a:endParaRPr lang="en-GB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68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5000"/>
    </mc:Choice>
    <mc:Fallback xmlns="">
      <p:transition spd="slow" advClick="0" advTm="8500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Lunges</a:t>
            </a:r>
          </a:p>
        </p:txBody>
      </p:sp>
    </p:spTree>
    <p:extLst>
      <p:ext uri="{BB962C8B-B14F-4D97-AF65-F5344CB8AC3E}">
        <p14:creationId xmlns:p14="http://schemas.microsoft.com/office/powerpoint/2010/main" val="227880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Lunge (30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1437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49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Russian Twist</a:t>
            </a:r>
          </a:p>
        </p:txBody>
      </p:sp>
    </p:spTree>
    <p:extLst>
      <p:ext uri="{BB962C8B-B14F-4D97-AF65-F5344CB8AC3E}">
        <p14:creationId xmlns:p14="http://schemas.microsoft.com/office/powerpoint/2010/main" val="227880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Russian Twist (30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26" y="1700808"/>
            <a:ext cx="855455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14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Wall Sit</a:t>
            </a:r>
          </a:p>
        </p:txBody>
      </p:sp>
    </p:spTree>
    <p:extLst>
      <p:ext uri="{BB962C8B-B14F-4D97-AF65-F5344CB8AC3E}">
        <p14:creationId xmlns:p14="http://schemas.microsoft.com/office/powerpoint/2010/main" val="227880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Wall Sit (30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194" name="Picture 2" descr="How To Do The Wall Sit: A Great Exercise To Prevent Runner's Knee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67"/>
          <a:stretch/>
        </p:blipFill>
        <p:spPr bwMode="auto">
          <a:xfrm>
            <a:off x="1907704" y="1124742"/>
            <a:ext cx="5461787" cy="570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86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Press Up</a:t>
            </a:r>
          </a:p>
        </p:txBody>
      </p:sp>
    </p:spTree>
    <p:extLst>
      <p:ext uri="{BB962C8B-B14F-4D97-AF65-F5344CB8AC3E}">
        <p14:creationId xmlns:p14="http://schemas.microsoft.com/office/powerpoint/2010/main" val="227880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Sit Up (30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480720" cy="478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543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Press Up (30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AutoShape 2" descr="How Can I Learn to Do Push-Ups? | POPSUGAR Fitness U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How Can I Learn to Do Push-Ups? | POPSUGAR Fitness U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14" y="1700808"/>
            <a:ext cx="7824042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842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Lunges</a:t>
            </a:r>
          </a:p>
        </p:txBody>
      </p:sp>
    </p:spTree>
    <p:extLst>
      <p:ext uri="{BB962C8B-B14F-4D97-AF65-F5344CB8AC3E}">
        <p14:creationId xmlns:p14="http://schemas.microsoft.com/office/powerpoint/2010/main" val="112921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Lunge (40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1437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02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Russian Twist</a:t>
            </a:r>
          </a:p>
        </p:txBody>
      </p:sp>
    </p:spTree>
    <p:extLst>
      <p:ext uri="{BB962C8B-B14F-4D97-AF65-F5344CB8AC3E}">
        <p14:creationId xmlns:p14="http://schemas.microsoft.com/office/powerpoint/2010/main" val="8459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Russian Twist (40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26" y="1700808"/>
            <a:ext cx="855455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06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Wall Sit</a:t>
            </a:r>
          </a:p>
        </p:txBody>
      </p:sp>
    </p:spTree>
    <p:extLst>
      <p:ext uri="{BB962C8B-B14F-4D97-AF65-F5344CB8AC3E}">
        <p14:creationId xmlns:p14="http://schemas.microsoft.com/office/powerpoint/2010/main" val="83181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Wall Sit (40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194" name="Picture 2" descr="How To Do The Wall Sit: A Great Exercise To Prevent Runner's Knee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67"/>
          <a:stretch/>
        </p:blipFill>
        <p:spPr bwMode="auto">
          <a:xfrm>
            <a:off x="1907704" y="1124742"/>
            <a:ext cx="5461787" cy="570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07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Press Up</a:t>
            </a:r>
          </a:p>
        </p:txBody>
      </p:sp>
    </p:spTree>
    <p:extLst>
      <p:ext uri="{BB962C8B-B14F-4D97-AF65-F5344CB8AC3E}">
        <p14:creationId xmlns:p14="http://schemas.microsoft.com/office/powerpoint/2010/main" val="394575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Press Up (40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AutoShape 2" descr="How Can I Learn to Do Push-Ups? | POPSUGAR Fitness U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How Can I Learn to Do Push-Ups? | POPSUGAR Fitness U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14" y="1700808"/>
            <a:ext cx="7824042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54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spd="slow" advTm="40000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Lunges</a:t>
            </a:r>
          </a:p>
        </p:txBody>
      </p:sp>
    </p:spTree>
    <p:extLst>
      <p:ext uri="{BB962C8B-B14F-4D97-AF65-F5344CB8AC3E}">
        <p14:creationId xmlns:p14="http://schemas.microsoft.com/office/powerpoint/2010/main" val="152425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Burpee</a:t>
            </a:r>
          </a:p>
        </p:txBody>
      </p:sp>
    </p:spTree>
    <p:extLst>
      <p:ext uri="{BB962C8B-B14F-4D97-AF65-F5344CB8AC3E}">
        <p14:creationId xmlns:p14="http://schemas.microsoft.com/office/powerpoint/2010/main" val="266359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Lunge (50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1437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30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0"/>
    </mc:Choice>
    <mc:Fallback xmlns="">
      <p:transition spd="slow" advClick="0" advTm="50000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Russian Twist</a:t>
            </a:r>
          </a:p>
        </p:txBody>
      </p:sp>
    </p:spTree>
    <p:extLst>
      <p:ext uri="{BB962C8B-B14F-4D97-AF65-F5344CB8AC3E}">
        <p14:creationId xmlns:p14="http://schemas.microsoft.com/office/powerpoint/2010/main" val="425732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Russian Twist (50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26" y="1700808"/>
            <a:ext cx="855455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23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0"/>
    </mc:Choice>
    <mc:Fallback xmlns="">
      <p:transition spd="slow" advClick="0" advTm="50000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Wall Sit</a:t>
            </a:r>
          </a:p>
        </p:txBody>
      </p:sp>
    </p:spTree>
    <p:extLst>
      <p:ext uri="{BB962C8B-B14F-4D97-AF65-F5344CB8AC3E}">
        <p14:creationId xmlns:p14="http://schemas.microsoft.com/office/powerpoint/2010/main" val="34388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Wall Sit (50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194" name="Picture 2" descr="How To Do The Wall Sit: A Great Exercise To Prevent Runner's Knee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67"/>
          <a:stretch/>
        </p:blipFill>
        <p:spPr bwMode="auto">
          <a:xfrm>
            <a:off x="1907704" y="1124742"/>
            <a:ext cx="5461787" cy="570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27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0"/>
    </mc:Choice>
    <mc:Fallback xmlns="">
      <p:transition spd="slow" advClick="0" advTm="50000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Press Up</a:t>
            </a:r>
          </a:p>
        </p:txBody>
      </p:sp>
    </p:spTree>
    <p:extLst>
      <p:ext uri="{BB962C8B-B14F-4D97-AF65-F5344CB8AC3E}">
        <p14:creationId xmlns:p14="http://schemas.microsoft.com/office/powerpoint/2010/main" val="191653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Press Up (50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AutoShape 2" descr="How Can I Learn to Do Push-Ups? | POPSUGAR Fitness U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How Can I Learn to Do Push-Ups? | POPSUGAR Fitness U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14" y="1700808"/>
            <a:ext cx="7824042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0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0"/>
    </mc:Choice>
    <mc:Fallback xmlns="">
      <p:transition spd="slow" advTm="50000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Lunges</a:t>
            </a:r>
          </a:p>
        </p:txBody>
      </p:sp>
    </p:spTree>
    <p:extLst>
      <p:ext uri="{BB962C8B-B14F-4D97-AF65-F5344CB8AC3E}">
        <p14:creationId xmlns:p14="http://schemas.microsoft.com/office/powerpoint/2010/main" val="343741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Lunge (60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1437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22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Russian Twist</a:t>
            </a:r>
          </a:p>
        </p:txBody>
      </p:sp>
    </p:spTree>
    <p:extLst>
      <p:ext uri="{BB962C8B-B14F-4D97-AF65-F5344CB8AC3E}">
        <p14:creationId xmlns:p14="http://schemas.microsoft.com/office/powerpoint/2010/main" val="392394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Burpee (30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83" y="1446878"/>
            <a:ext cx="814003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Russian Twist (60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26" y="1700808"/>
            <a:ext cx="855455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63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Wall Sit</a:t>
            </a:r>
          </a:p>
        </p:txBody>
      </p:sp>
    </p:spTree>
    <p:extLst>
      <p:ext uri="{BB962C8B-B14F-4D97-AF65-F5344CB8AC3E}">
        <p14:creationId xmlns:p14="http://schemas.microsoft.com/office/powerpoint/2010/main" val="150681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Wall Sit (60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194" name="Picture 2" descr="How To Do The Wall Sit: A Great Exercise To Prevent Runner's Knee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67"/>
          <a:stretch/>
        </p:blipFill>
        <p:spPr bwMode="auto">
          <a:xfrm>
            <a:off x="1907704" y="1124742"/>
            <a:ext cx="5461787" cy="570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55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Press Up</a:t>
            </a:r>
          </a:p>
        </p:txBody>
      </p:sp>
    </p:spTree>
    <p:extLst>
      <p:ext uri="{BB962C8B-B14F-4D97-AF65-F5344CB8AC3E}">
        <p14:creationId xmlns:p14="http://schemas.microsoft.com/office/powerpoint/2010/main" val="162912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Press Up (60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AutoShape 2" descr="How Can I Learn to Do Push-Ups? | POPSUGAR Fitness U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How Can I Learn to Do Push-Ups? | POPSUGAR Fitness U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14" y="1700808"/>
            <a:ext cx="7824042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86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Water Break</a:t>
            </a:r>
            <a:endParaRPr lang="en-GB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92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Lunges</a:t>
            </a:r>
          </a:p>
        </p:txBody>
      </p:sp>
    </p:spTree>
    <p:extLst>
      <p:ext uri="{BB962C8B-B14F-4D97-AF65-F5344CB8AC3E}">
        <p14:creationId xmlns:p14="http://schemas.microsoft.com/office/powerpoint/2010/main" val="308281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Lunge (50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1437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19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0"/>
    </mc:Choice>
    <mc:Fallback xmlns="">
      <p:transition spd="slow" advClick="0" advTm="50000"/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Russian Twist</a:t>
            </a:r>
          </a:p>
        </p:txBody>
      </p:sp>
    </p:spTree>
    <p:extLst>
      <p:ext uri="{BB962C8B-B14F-4D97-AF65-F5344CB8AC3E}">
        <p14:creationId xmlns:p14="http://schemas.microsoft.com/office/powerpoint/2010/main" val="10816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Russian Twist (50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26" y="1700808"/>
            <a:ext cx="855455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64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0"/>
    </mc:Choice>
    <mc:Fallback xmlns="">
      <p:transition spd="slow" advClick="0" advTm="5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Shoulder Taps</a:t>
            </a:r>
          </a:p>
        </p:txBody>
      </p:sp>
    </p:spTree>
    <p:extLst>
      <p:ext uri="{BB962C8B-B14F-4D97-AF65-F5344CB8AC3E}">
        <p14:creationId xmlns:p14="http://schemas.microsoft.com/office/powerpoint/2010/main" val="266359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Wall Sit</a:t>
            </a:r>
          </a:p>
        </p:txBody>
      </p:sp>
    </p:spTree>
    <p:extLst>
      <p:ext uri="{BB962C8B-B14F-4D97-AF65-F5344CB8AC3E}">
        <p14:creationId xmlns:p14="http://schemas.microsoft.com/office/powerpoint/2010/main" val="68150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Wall Sit (50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194" name="Picture 2" descr="How To Do The Wall Sit: A Great Exercise To Prevent Runner's Knee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67"/>
          <a:stretch/>
        </p:blipFill>
        <p:spPr bwMode="auto">
          <a:xfrm>
            <a:off x="1907704" y="1124742"/>
            <a:ext cx="5461787" cy="570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4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0"/>
    </mc:Choice>
    <mc:Fallback xmlns="">
      <p:transition spd="slow" advClick="0" advTm="50000"/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Press Up</a:t>
            </a:r>
          </a:p>
        </p:txBody>
      </p:sp>
    </p:spTree>
    <p:extLst>
      <p:ext uri="{BB962C8B-B14F-4D97-AF65-F5344CB8AC3E}">
        <p14:creationId xmlns:p14="http://schemas.microsoft.com/office/powerpoint/2010/main" val="310931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Press Up (50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AutoShape 2" descr="How Can I Learn to Do Push-Ups? | POPSUGAR Fitness U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How Can I Learn to Do Push-Ups? | POPSUGAR Fitness U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14" y="1700808"/>
            <a:ext cx="7824042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74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0"/>
    </mc:Choice>
    <mc:Fallback xmlns="">
      <p:transition spd="slow" advTm="50000"/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Lunges</a:t>
            </a:r>
          </a:p>
        </p:txBody>
      </p:sp>
    </p:spTree>
    <p:extLst>
      <p:ext uri="{BB962C8B-B14F-4D97-AF65-F5344CB8AC3E}">
        <p14:creationId xmlns:p14="http://schemas.microsoft.com/office/powerpoint/2010/main" val="87901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Lunge (40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1437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8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Russian Twist</a:t>
            </a:r>
          </a:p>
        </p:txBody>
      </p:sp>
    </p:spTree>
    <p:extLst>
      <p:ext uri="{BB962C8B-B14F-4D97-AF65-F5344CB8AC3E}">
        <p14:creationId xmlns:p14="http://schemas.microsoft.com/office/powerpoint/2010/main" val="389936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Russian Twist (40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26" y="1700808"/>
            <a:ext cx="855455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35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Wall Sit</a:t>
            </a:r>
          </a:p>
        </p:txBody>
      </p:sp>
    </p:spTree>
    <p:extLst>
      <p:ext uri="{BB962C8B-B14F-4D97-AF65-F5344CB8AC3E}">
        <p14:creationId xmlns:p14="http://schemas.microsoft.com/office/powerpoint/2010/main" val="195829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Wall Sit (40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194" name="Picture 2" descr="How To Do The Wall Sit: A Great Exercise To Prevent Runner's Knee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67"/>
          <a:stretch/>
        </p:blipFill>
        <p:spPr bwMode="auto">
          <a:xfrm>
            <a:off x="1907704" y="1124742"/>
            <a:ext cx="5461787" cy="570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92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479</Words>
  <Application>Microsoft Office PowerPoint</Application>
  <PresentationFormat>On-screen Show (4:3)</PresentationFormat>
  <Paragraphs>213</Paragraphs>
  <Slides>102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size="105" baseType="lpstr">
      <vt:lpstr>Arial</vt:lpstr>
      <vt:lpstr>Calibri</vt:lpstr>
      <vt:lpstr>Office Theme</vt:lpstr>
      <vt:lpstr>Leicester RC Circuits</vt:lpstr>
      <vt:lpstr>Warm Up</vt:lpstr>
      <vt:lpstr>Get Ready</vt:lpstr>
      <vt:lpstr>Squat Jump (30 Sec)</vt:lpstr>
      <vt:lpstr>PowerPoint Presentation</vt:lpstr>
      <vt:lpstr>Sit Up (30 Sec)</vt:lpstr>
      <vt:lpstr>PowerPoint Presentation</vt:lpstr>
      <vt:lpstr>Burpee (30 Sec)</vt:lpstr>
      <vt:lpstr>PowerPoint Presentation</vt:lpstr>
      <vt:lpstr>Shoulder Taps (30 Sec)</vt:lpstr>
      <vt:lpstr>PowerPoint Presentation</vt:lpstr>
      <vt:lpstr>Squat Jump (40 Sec)</vt:lpstr>
      <vt:lpstr>PowerPoint Presentation</vt:lpstr>
      <vt:lpstr>Sit Up (40 Sec)</vt:lpstr>
      <vt:lpstr>PowerPoint Presentation</vt:lpstr>
      <vt:lpstr>Burpee (40 Sec)</vt:lpstr>
      <vt:lpstr>PowerPoint Presentation</vt:lpstr>
      <vt:lpstr>Shoulder Taps (40 Sec)</vt:lpstr>
      <vt:lpstr>PowerPoint Presentation</vt:lpstr>
      <vt:lpstr>Squat Jump (50 Sec)</vt:lpstr>
      <vt:lpstr>PowerPoint Presentation</vt:lpstr>
      <vt:lpstr>Sit Up (50 Sec)</vt:lpstr>
      <vt:lpstr>PowerPoint Presentation</vt:lpstr>
      <vt:lpstr>Burpee (50 Sec)</vt:lpstr>
      <vt:lpstr>PowerPoint Presentation</vt:lpstr>
      <vt:lpstr>Shoulder Taps (50 Sec)</vt:lpstr>
      <vt:lpstr>PowerPoint Presentation</vt:lpstr>
      <vt:lpstr>Squat Jump (60 Sec)</vt:lpstr>
      <vt:lpstr>PowerPoint Presentation</vt:lpstr>
      <vt:lpstr>Sit Up (60 Sec)</vt:lpstr>
      <vt:lpstr>PowerPoint Presentation</vt:lpstr>
      <vt:lpstr>Burpee (60 Sec)</vt:lpstr>
      <vt:lpstr>PowerPoint Presentation</vt:lpstr>
      <vt:lpstr>Shoulder Taps (60 Sec)</vt:lpstr>
      <vt:lpstr>PowerPoint Presentation</vt:lpstr>
      <vt:lpstr>PowerPoint Presentation</vt:lpstr>
      <vt:lpstr>Squat Jump (50 Sec)</vt:lpstr>
      <vt:lpstr>PowerPoint Presentation</vt:lpstr>
      <vt:lpstr>Sit Up (50 Sec)</vt:lpstr>
      <vt:lpstr>PowerPoint Presentation</vt:lpstr>
      <vt:lpstr>Burpee (50 Sec)</vt:lpstr>
      <vt:lpstr>PowerPoint Presentation</vt:lpstr>
      <vt:lpstr>Shoulder Taps (50 Sec)</vt:lpstr>
      <vt:lpstr>PowerPoint Presentation</vt:lpstr>
      <vt:lpstr>Squat Jump (40 Sec)</vt:lpstr>
      <vt:lpstr>PowerPoint Presentation</vt:lpstr>
      <vt:lpstr>Sit Up (40 Sec)</vt:lpstr>
      <vt:lpstr>PowerPoint Presentation</vt:lpstr>
      <vt:lpstr>Burpee (40 Sec)</vt:lpstr>
      <vt:lpstr>PowerPoint Presentation</vt:lpstr>
      <vt:lpstr>Shoulder Taps (40 Sec)</vt:lpstr>
      <vt:lpstr>PowerPoint Presentation</vt:lpstr>
      <vt:lpstr>PowerPoint Presentation</vt:lpstr>
      <vt:lpstr>Lunge (30 Sec)</vt:lpstr>
      <vt:lpstr>PowerPoint Presentation</vt:lpstr>
      <vt:lpstr>Russian Twist (30 Sec)</vt:lpstr>
      <vt:lpstr>PowerPoint Presentation</vt:lpstr>
      <vt:lpstr>Wall Sit (30 Sec)</vt:lpstr>
      <vt:lpstr>PowerPoint Presentation</vt:lpstr>
      <vt:lpstr>Press Up (30 Sec)</vt:lpstr>
      <vt:lpstr>PowerPoint Presentation</vt:lpstr>
      <vt:lpstr>Lunge (40 Sec)</vt:lpstr>
      <vt:lpstr>PowerPoint Presentation</vt:lpstr>
      <vt:lpstr>Russian Twist (40 Sec)</vt:lpstr>
      <vt:lpstr>PowerPoint Presentation</vt:lpstr>
      <vt:lpstr>Wall Sit (40 Sec)</vt:lpstr>
      <vt:lpstr>PowerPoint Presentation</vt:lpstr>
      <vt:lpstr>Press Up (40 Sec)</vt:lpstr>
      <vt:lpstr>PowerPoint Presentation</vt:lpstr>
      <vt:lpstr>Lunge (50 Sec)</vt:lpstr>
      <vt:lpstr>PowerPoint Presentation</vt:lpstr>
      <vt:lpstr>Russian Twist (50 Sec)</vt:lpstr>
      <vt:lpstr>PowerPoint Presentation</vt:lpstr>
      <vt:lpstr>Wall Sit (50 Sec)</vt:lpstr>
      <vt:lpstr>PowerPoint Presentation</vt:lpstr>
      <vt:lpstr>Press Up (50 Sec)</vt:lpstr>
      <vt:lpstr>PowerPoint Presentation</vt:lpstr>
      <vt:lpstr>Lunge (60 Sec)</vt:lpstr>
      <vt:lpstr>PowerPoint Presentation</vt:lpstr>
      <vt:lpstr>Russian Twist (60 Sec)</vt:lpstr>
      <vt:lpstr>PowerPoint Presentation</vt:lpstr>
      <vt:lpstr>Wall Sit (60 Sec)</vt:lpstr>
      <vt:lpstr>PowerPoint Presentation</vt:lpstr>
      <vt:lpstr>Press Up (60 Sec)</vt:lpstr>
      <vt:lpstr>PowerPoint Presentation</vt:lpstr>
      <vt:lpstr>PowerPoint Presentation</vt:lpstr>
      <vt:lpstr>Lunge (50 Sec)</vt:lpstr>
      <vt:lpstr>PowerPoint Presentation</vt:lpstr>
      <vt:lpstr>Russian Twist (50 Sec)</vt:lpstr>
      <vt:lpstr>PowerPoint Presentation</vt:lpstr>
      <vt:lpstr>Wall Sit (50 Sec)</vt:lpstr>
      <vt:lpstr>PowerPoint Presentation</vt:lpstr>
      <vt:lpstr>Press Up (50 Sec)</vt:lpstr>
      <vt:lpstr>PowerPoint Presentation</vt:lpstr>
      <vt:lpstr>Lunge (40 Sec)</vt:lpstr>
      <vt:lpstr>PowerPoint Presentation</vt:lpstr>
      <vt:lpstr>Russian Twist (40 Sec)</vt:lpstr>
      <vt:lpstr>PowerPoint Presentation</vt:lpstr>
      <vt:lpstr>Wall Sit (40 Sec)</vt:lpstr>
      <vt:lpstr>PowerPoint Presentation</vt:lpstr>
      <vt:lpstr>Press Up (40 Sec)</vt:lpstr>
      <vt:lpstr>Cool Down</vt:lpstr>
    </vt:vector>
  </TitlesOfParts>
  <Company>Triumph Motorcycles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Leicester RC Circuits</dc:title>
  <dc:creator>Alex Wellings</dc:creator>
  <cp:lastModifiedBy>Hazel Ward</cp:lastModifiedBy>
  <cp:revision>26</cp:revision>
  <dcterms:created xsi:type="dcterms:W3CDTF">2020-04-10T14:19:41Z</dcterms:created>
  <dcterms:modified xsi:type="dcterms:W3CDTF">2020-09-10T16:04:46Z</dcterms:modified>
</cp:coreProperties>
</file>