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8" r:id="rId4"/>
    <p:sldId id="258" r:id="rId5"/>
    <p:sldId id="297" r:id="rId6"/>
    <p:sldId id="260" r:id="rId7"/>
    <p:sldId id="298" r:id="rId8"/>
    <p:sldId id="257" r:id="rId9"/>
    <p:sldId id="299" r:id="rId10"/>
    <p:sldId id="265" r:id="rId11"/>
    <p:sldId id="300" r:id="rId12"/>
    <p:sldId id="266" r:id="rId13"/>
    <p:sldId id="301" r:id="rId14"/>
    <p:sldId id="262" r:id="rId15"/>
    <p:sldId id="302" r:id="rId16"/>
    <p:sldId id="264" r:id="rId17"/>
    <p:sldId id="303" r:id="rId18"/>
    <p:sldId id="269" r:id="rId19"/>
    <p:sldId id="304" r:id="rId20"/>
    <p:sldId id="270" r:id="rId21"/>
    <p:sldId id="305" r:id="rId22"/>
    <p:sldId id="267" r:id="rId23"/>
    <p:sldId id="306" r:id="rId24"/>
    <p:sldId id="259" r:id="rId25"/>
    <p:sldId id="307" r:id="rId26"/>
    <p:sldId id="271" r:id="rId27"/>
    <p:sldId id="308" r:id="rId28"/>
    <p:sldId id="333" r:id="rId29"/>
    <p:sldId id="272" r:id="rId30"/>
    <p:sldId id="309" r:id="rId31"/>
    <p:sldId id="273" r:id="rId32"/>
    <p:sldId id="310" r:id="rId33"/>
    <p:sldId id="274" r:id="rId34"/>
    <p:sldId id="311" r:id="rId35"/>
    <p:sldId id="275" r:id="rId36"/>
    <p:sldId id="312" r:id="rId37"/>
    <p:sldId id="276" r:id="rId38"/>
    <p:sldId id="313" r:id="rId39"/>
    <p:sldId id="277" r:id="rId40"/>
    <p:sldId id="314" r:id="rId41"/>
    <p:sldId id="278" r:id="rId42"/>
    <p:sldId id="315" r:id="rId43"/>
    <p:sldId id="279" r:id="rId44"/>
    <p:sldId id="316" r:id="rId45"/>
    <p:sldId id="280" r:id="rId46"/>
    <p:sldId id="317" r:id="rId47"/>
    <p:sldId id="281" r:id="rId48"/>
    <p:sldId id="318" r:id="rId49"/>
    <p:sldId id="282" r:id="rId50"/>
    <p:sldId id="319" r:id="rId51"/>
    <p:sldId id="283" r:id="rId52"/>
    <p:sldId id="334" r:id="rId53"/>
    <p:sldId id="320" r:id="rId54"/>
    <p:sldId id="284" r:id="rId55"/>
    <p:sldId id="321" r:id="rId56"/>
    <p:sldId id="285" r:id="rId57"/>
    <p:sldId id="322" r:id="rId58"/>
    <p:sldId id="286" r:id="rId59"/>
    <p:sldId id="323" r:id="rId60"/>
    <p:sldId id="287" r:id="rId61"/>
    <p:sldId id="324" r:id="rId62"/>
    <p:sldId id="288" r:id="rId63"/>
    <p:sldId id="325" r:id="rId64"/>
    <p:sldId id="289" r:id="rId65"/>
    <p:sldId id="326" r:id="rId66"/>
    <p:sldId id="290" r:id="rId67"/>
    <p:sldId id="327" r:id="rId68"/>
    <p:sldId id="291" r:id="rId69"/>
    <p:sldId id="328" r:id="rId70"/>
    <p:sldId id="292" r:id="rId71"/>
    <p:sldId id="329" r:id="rId72"/>
    <p:sldId id="293" r:id="rId73"/>
    <p:sldId id="330" r:id="rId74"/>
    <p:sldId id="294" r:id="rId75"/>
    <p:sldId id="331" r:id="rId76"/>
    <p:sldId id="295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 autoAdjust="0"/>
    <p:restoredTop sz="94660"/>
  </p:normalViewPr>
  <p:slideViewPr>
    <p:cSldViewPr>
      <p:cViewPr varScale="1">
        <p:scale>
          <a:sx n="58" d="100"/>
          <a:sy n="58" d="100"/>
        </p:scale>
        <p:origin x="8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Leicester RC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16632"/>
            <a:ext cx="1614324" cy="1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Spiderman Plank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Spiderman Plank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8707792" cy="47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87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</a:t>
            </a:r>
            <a:r>
              <a:rPr lang="en-GB" dirty="0" err="1"/>
              <a:t>Cilmbers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Dorsal Raise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Dorsal Raise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92980"/>
            <a:ext cx="7632846" cy="47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 Min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spd="slow" advClick="0" advTm="5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20033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1" y="1893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/>
              <a:t>Get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8800" dirty="0"/>
              <a:t>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048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98127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47885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659583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9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573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Front Plank</a:t>
            </a:r>
          </a:p>
        </p:txBody>
      </p:sp>
    </p:spTree>
    <p:extLst>
      <p:ext uri="{BB962C8B-B14F-4D97-AF65-F5344CB8AC3E}">
        <p14:creationId xmlns:p14="http://schemas.microsoft.com/office/powerpoint/2010/main" val="22915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Plank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323"/>
            <a:ext cx="7572622" cy="5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6350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7944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36254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35544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Spiderman Plank</a:t>
            </a:r>
          </a:p>
        </p:txBody>
      </p:sp>
    </p:spTree>
    <p:extLst>
      <p:ext uri="{BB962C8B-B14F-4D97-AF65-F5344CB8AC3E}">
        <p14:creationId xmlns:p14="http://schemas.microsoft.com/office/powerpoint/2010/main" val="38288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Spiderman Plank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8707792" cy="47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7979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</a:t>
            </a:r>
            <a:r>
              <a:rPr lang="en-GB" dirty="0" err="1"/>
              <a:t>Cilmbers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Dorsal Raise</a:t>
            </a:r>
          </a:p>
        </p:txBody>
      </p:sp>
    </p:spTree>
    <p:extLst>
      <p:ext uri="{BB962C8B-B14F-4D97-AF65-F5344CB8AC3E}">
        <p14:creationId xmlns:p14="http://schemas.microsoft.com/office/powerpoint/2010/main" val="35750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Dorsal Raise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92980"/>
            <a:ext cx="7632846" cy="47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37726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0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520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30272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 Min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spd="slow" advClick="0" advTm="5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41321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31131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Front Plank</a:t>
            </a:r>
          </a:p>
        </p:txBody>
      </p:sp>
    </p:spTree>
    <p:extLst>
      <p:ext uri="{BB962C8B-B14F-4D97-AF65-F5344CB8AC3E}">
        <p14:creationId xmlns:p14="http://schemas.microsoft.com/office/powerpoint/2010/main" val="35645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Plank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323"/>
            <a:ext cx="7572622" cy="5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9048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5156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2089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17669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0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Spiderman Plank</a:t>
            </a:r>
          </a:p>
        </p:txBody>
      </p:sp>
    </p:spTree>
    <p:extLst>
      <p:ext uri="{BB962C8B-B14F-4D97-AF65-F5344CB8AC3E}">
        <p14:creationId xmlns:p14="http://schemas.microsoft.com/office/powerpoint/2010/main" val="40998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Spiderman Plank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8707792" cy="47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3754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Front Plank</a:t>
            </a:r>
          </a:p>
        </p:txBody>
      </p:sp>
    </p:spTree>
    <p:extLst>
      <p:ext uri="{BB962C8B-B14F-4D97-AF65-F5344CB8AC3E}">
        <p14:creationId xmlns:p14="http://schemas.microsoft.com/office/powerpoint/2010/main" val="21152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</a:t>
            </a:r>
            <a:r>
              <a:rPr lang="en-GB" dirty="0" err="1"/>
              <a:t>Cilmbers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Dorsal Raise</a:t>
            </a:r>
          </a:p>
        </p:txBody>
      </p:sp>
    </p:spTree>
    <p:extLst>
      <p:ext uri="{BB962C8B-B14F-4D97-AF65-F5344CB8AC3E}">
        <p14:creationId xmlns:p14="http://schemas.microsoft.com/office/powerpoint/2010/main" val="38096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Dorsal Raise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92980"/>
            <a:ext cx="7632846" cy="47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11482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17076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Cool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0289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Plank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323"/>
            <a:ext cx="7572622" cy="5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6485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218</Words>
  <Application>Microsoft Office PowerPoint</Application>
  <PresentationFormat>On-screen Show (4:3)</PresentationFormat>
  <Paragraphs>162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Leicester RC Circuits</vt:lpstr>
      <vt:lpstr>Warm Up</vt:lpstr>
      <vt:lpstr>Get Ready</vt:lpstr>
      <vt:lpstr>Press Up</vt:lpstr>
      <vt:lpstr>PowerPoint Presentation</vt:lpstr>
      <vt:lpstr>Lunge</vt:lpstr>
      <vt:lpstr>PowerPoint Presentation</vt:lpstr>
      <vt:lpstr>Front Plank</vt:lpstr>
      <vt:lpstr>PowerPoint Presentation</vt:lpstr>
      <vt:lpstr>Burpee</vt:lpstr>
      <vt:lpstr>PowerPoint Presentation</vt:lpstr>
      <vt:lpstr>Russian Twist</vt:lpstr>
      <vt:lpstr>PowerPoint Presentation</vt:lpstr>
      <vt:lpstr>Squat Jump</vt:lpstr>
      <vt:lpstr>PowerPoint Presentation</vt:lpstr>
      <vt:lpstr>Tricep Dip</vt:lpstr>
      <vt:lpstr>PowerPoint Presentation</vt:lpstr>
      <vt:lpstr>Spiderman Plank</vt:lpstr>
      <vt:lpstr>PowerPoint Presentation</vt:lpstr>
      <vt:lpstr>Mountain Cilmbers</vt:lpstr>
      <vt:lpstr>PowerPoint Presentation</vt:lpstr>
      <vt:lpstr>Dorsal Raise</vt:lpstr>
      <vt:lpstr>PowerPoint Presentation</vt:lpstr>
      <vt:lpstr>Sit Up</vt:lpstr>
      <vt:lpstr>PowerPoint Presentation</vt:lpstr>
      <vt:lpstr>Squat</vt:lpstr>
      <vt:lpstr>PowerPoint Presentation</vt:lpstr>
      <vt:lpstr>PowerPoint Presentation</vt:lpstr>
      <vt:lpstr>Press Up</vt:lpstr>
      <vt:lpstr>PowerPoint Presentation</vt:lpstr>
      <vt:lpstr>Lunge</vt:lpstr>
      <vt:lpstr>PowerPoint Presentation</vt:lpstr>
      <vt:lpstr>Front Plank</vt:lpstr>
      <vt:lpstr>PowerPoint Presentation</vt:lpstr>
      <vt:lpstr>Burpee</vt:lpstr>
      <vt:lpstr>PowerPoint Presentation</vt:lpstr>
      <vt:lpstr>Russian Twist</vt:lpstr>
      <vt:lpstr>PowerPoint Presentation</vt:lpstr>
      <vt:lpstr>Squat Jump</vt:lpstr>
      <vt:lpstr>PowerPoint Presentation</vt:lpstr>
      <vt:lpstr>Tricep Dip</vt:lpstr>
      <vt:lpstr>PowerPoint Presentation</vt:lpstr>
      <vt:lpstr>Spiderman Plank</vt:lpstr>
      <vt:lpstr>PowerPoint Presentation</vt:lpstr>
      <vt:lpstr>Mountain Cilmbers</vt:lpstr>
      <vt:lpstr>PowerPoint Presentation</vt:lpstr>
      <vt:lpstr>Dorsal Raise</vt:lpstr>
      <vt:lpstr>PowerPoint Presentation</vt:lpstr>
      <vt:lpstr>Sit Up</vt:lpstr>
      <vt:lpstr>PowerPoint Presentation</vt:lpstr>
      <vt:lpstr>Squat</vt:lpstr>
      <vt:lpstr>PowerPoint Presentation</vt:lpstr>
      <vt:lpstr>PowerPoint Presentation</vt:lpstr>
      <vt:lpstr>Press Up</vt:lpstr>
      <vt:lpstr>PowerPoint Presentation</vt:lpstr>
      <vt:lpstr>Lunge</vt:lpstr>
      <vt:lpstr>PowerPoint Presentation</vt:lpstr>
      <vt:lpstr>Front Plank</vt:lpstr>
      <vt:lpstr>PowerPoint Presentation</vt:lpstr>
      <vt:lpstr>Burpee</vt:lpstr>
      <vt:lpstr>PowerPoint Presentation</vt:lpstr>
      <vt:lpstr>Russian Twist</vt:lpstr>
      <vt:lpstr>PowerPoint Presentation</vt:lpstr>
      <vt:lpstr>Squat Jump</vt:lpstr>
      <vt:lpstr>PowerPoint Presentation</vt:lpstr>
      <vt:lpstr>Tricep Dip</vt:lpstr>
      <vt:lpstr>PowerPoint Presentation</vt:lpstr>
      <vt:lpstr>Spiderman Plank</vt:lpstr>
      <vt:lpstr>PowerPoint Presentation</vt:lpstr>
      <vt:lpstr>Mountain Cilmbers</vt:lpstr>
      <vt:lpstr>PowerPoint Presentation</vt:lpstr>
      <vt:lpstr>Dorsal Raise</vt:lpstr>
      <vt:lpstr>PowerPoint Presentation</vt:lpstr>
      <vt:lpstr>Sit Up</vt:lpstr>
      <vt:lpstr>PowerPoint Presentation</vt:lpstr>
      <vt:lpstr>Squat</vt:lpstr>
      <vt:lpstr>Cool Down</vt:lpstr>
    </vt:vector>
  </TitlesOfParts>
  <Company>Triumph Motorcycles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RC Circuits</dc:title>
  <dc:creator>Alex Wellings</dc:creator>
  <cp:lastModifiedBy>Hazel Ward</cp:lastModifiedBy>
  <cp:revision>14</cp:revision>
  <dcterms:created xsi:type="dcterms:W3CDTF">2020-04-10T14:19:41Z</dcterms:created>
  <dcterms:modified xsi:type="dcterms:W3CDTF">2020-09-10T16:06:45Z</dcterms:modified>
</cp:coreProperties>
</file>