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8" r:id="rId4"/>
    <p:sldId id="338" r:id="rId5"/>
    <p:sldId id="349" r:id="rId6"/>
    <p:sldId id="350" r:id="rId7"/>
    <p:sldId id="351" r:id="rId8"/>
    <p:sldId id="352" r:id="rId9"/>
    <p:sldId id="353" r:id="rId10"/>
    <p:sldId id="257" r:id="rId11"/>
    <p:sldId id="333" r:id="rId12"/>
    <p:sldId id="335" r:id="rId13"/>
    <p:sldId id="334" r:id="rId14"/>
    <p:sldId id="336" r:id="rId15"/>
    <p:sldId id="297" r:id="rId16"/>
    <p:sldId id="260" r:id="rId17"/>
    <p:sldId id="339" r:id="rId18"/>
    <p:sldId id="340" r:id="rId19"/>
    <p:sldId id="411" r:id="rId20"/>
    <p:sldId id="412" r:id="rId21"/>
    <p:sldId id="354" r:id="rId22"/>
    <p:sldId id="355" r:id="rId23"/>
    <p:sldId id="342" r:id="rId24"/>
    <p:sldId id="343" r:id="rId25"/>
    <p:sldId id="356" r:id="rId26"/>
    <p:sldId id="357" r:id="rId27"/>
    <p:sldId id="344" r:id="rId28"/>
    <p:sldId id="345" r:id="rId29"/>
    <p:sldId id="348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413" r:id="rId46"/>
    <p:sldId id="414" r:id="rId47"/>
    <p:sldId id="373" r:id="rId48"/>
    <p:sldId id="374" r:id="rId49"/>
    <p:sldId id="375" r:id="rId50"/>
    <p:sldId id="376" r:id="rId51"/>
    <p:sldId id="379" r:id="rId52"/>
    <p:sldId id="380" r:id="rId53"/>
    <p:sldId id="381" r:id="rId54"/>
    <p:sldId id="382" r:id="rId55"/>
    <p:sldId id="415" r:id="rId56"/>
    <p:sldId id="416" r:id="rId57"/>
    <p:sldId id="417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426" r:id="rId67"/>
    <p:sldId id="427" r:id="rId68"/>
    <p:sldId id="428" r:id="rId69"/>
    <p:sldId id="429" r:id="rId70"/>
    <p:sldId id="430" r:id="rId71"/>
    <p:sldId id="431" r:id="rId72"/>
    <p:sldId id="432" r:id="rId73"/>
    <p:sldId id="433" r:id="rId74"/>
    <p:sldId id="434" r:id="rId75"/>
    <p:sldId id="435" r:id="rId76"/>
    <p:sldId id="436" r:id="rId77"/>
    <p:sldId id="437" r:id="rId78"/>
    <p:sldId id="438" r:id="rId79"/>
    <p:sldId id="439" r:id="rId80"/>
    <p:sldId id="440" r:id="rId81"/>
    <p:sldId id="441" r:id="rId82"/>
    <p:sldId id="442" r:id="rId83"/>
    <p:sldId id="443" r:id="rId84"/>
    <p:sldId id="444" r:id="rId85"/>
    <p:sldId id="445" r:id="rId86"/>
    <p:sldId id="446" r:id="rId87"/>
    <p:sldId id="447" r:id="rId88"/>
    <p:sldId id="448" r:id="rId89"/>
    <p:sldId id="449" r:id="rId90"/>
    <p:sldId id="450" r:id="rId91"/>
    <p:sldId id="451" r:id="rId92"/>
    <p:sldId id="452" r:id="rId93"/>
    <p:sldId id="453" r:id="rId94"/>
    <p:sldId id="454" r:id="rId95"/>
    <p:sldId id="455" r:id="rId96"/>
    <p:sldId id="456" r:id="rId97"/>
    <p:sldId id="457" r:id="rId98"/>
    <p:sldId id="458" r:id="rId99"/>
    <p:sldId id="459" r:id="rId100"/>
    <p:sldId id="460" r:id="rId101"/>
    <p:sldId id="461" r:id="rId102"/>
    <p:sldId id="462" r:id="rId103"/>
    <p:sldId id="463" r:id="rId104"/>
    <p:sldId id="464" r:id="rId105"/>
    <p:sldId id="465" r:id="rId106"/>
    <p:sldId id="466" r:id="rId107"/>
    <p:sldId id="467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333" autoAdjust="0"/>
    <p:restoredTop sz="94660"/>
  </p:normalViewPr>
  <p:slideViewPr>
    <p:cSldViewPr>
      <p:cViewPr varScale="1">
        <p:scale>
          <a:sx n="110" d="100"/>
          <a:sy n="110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8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4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9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5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0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5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3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3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Leicester RC Circuits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16632"/>
            <a:ext cx="1614324" cy="131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5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Calf Raises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alf Raise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7079" r="11381" b="5820"/>
          <a:stretch/>
        </p:blipFill>
        <p:spPr bwMode="auto">
          <a:xfrm>
            <a:off x="1115616" y="1239059"/>
            <a:ext cx="7272808" cy="54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6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34986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7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317565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 Jumps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Mountain Climbers</a:t>
            </a:r>
          </a:p>
        </p:txBody>
      </p:sp>
    </p:spTree>
    <p:extLst>
      <p:ext uri="{BB962C8B-B14F-4D97-AF65-F5344CB8AC3E}">
        <p14:creationId xmlns:p14="http://schemas.microsoft.com/office/powerpoint/2010/main" val="40864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Mountain Climbers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12776"/>
            <a:ext cx="4608512" cy="500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9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Wall Sit</a:t>
            </a:r>
          </a:p>
        </p:txBody>
      </p:sp>
    </p:spTree>
    <p:extLst>
      <p:ext uri="{BB962C8B-B14F-4D97-AF65-F5344CB8AC3E}">
        <p14:creationId xmlns:p14="http://schemas.microsoft.com/office/powerpoint/2010/main" val="292544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Wall 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ow To Do The Wall Sit: A Great Exercise To Prevent Runner's Kn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7"/>
          <a:stretch/>
        </p:blipFill>
        <p:spPr bwMode="auto">
          <a:xfrm>
            <a:off x="1907704" y="1124742"/>
            <a:ext cx="5461787" cy="57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Thrusts</a:t>
            </a:r>
          </a:p>
        </p:txBody>
      </p:sp>
    </p:spTree>
    <p:extLst>
      <p:ext uri="{BB962C8B-B14F-4D97-AF65-F5344CB8AC3E}">
        <p14:creationId xmlns:p14="http://schemas.microsoft.com/office/powerpoint/2010/main" val="37309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Squat Thrusts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Fitness Challenge Wednesday: Fat Blaster! | Caitlin Pruden - You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2" y="1988840"/>
            <a:ext cx="8992278" cy="30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High Knees</a:t>
            </a:r>
          </a:p>
        </p:txBody>
      </p:sp>
    </p:spTree>
    <p:extLst>
      <p:ext uri="{BB962C8B-B14F-4D97-AF65-F5344CB8AC3E}">
        <p14:creationId xmlns:p14="http://schemas.microsoft.com/office/powerpoint/2010/main" val="37309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Knees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igh Knees | 8 Moves That Build a Leaner, Stronger Back | POPSUG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9366"/>
            <a:ext cx="5688632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Side Jumps</a:t>
            </a:r>
          </a:p>
        </p:txBody>
      </p:sp>
    </p:spTree>
    <p:extLst>
      <p:ext uri="{BB962C8B-B14F-4D97-AF65-F5344CB8AC3E}">
        <p14:creationId xmlns:p14="http://schemas.microsoft.com/office/powerpoint/2010/main" val="1520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 Jumps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Workout Heisman Side To Side Ice Skater Jumps Exercise Stock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t="13919" r="13730" b="8272"/>
          <a:stretch/>
        </p:blipFill>
        <p:spPr bwMode="auto">
          <a:xfrm>
            <a:off x="1979711" y="1124743"/>
            <a:ext cx="4786891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9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Heel Flicks</a:t>
            </a:r>
          </a:p>
        </p:txBody>
      </p:sp>
    </p:spTree>
    <p:extLst>
      <p:ext uri="{BB962C8B-B14F-4D97-AF65-F5344CB8AC3E}">
        <p14:creationId xmlns:p14="http://schemas.microsoft.com/office/powerpoint/2010/main" val="21805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Heel Flicks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Butt Kick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2" t="5052" r="16823" b="5454"/>
          <a:stretch/>
        </p:blipFill>
        <p:spPr bwMode="auto">
          <a:xfrm>
            <a:off x="1331640" y="1160725"/>
            <a:ext cx="6480719" cy="57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Glute Bridge</a:t>
            </a:r>
          </a:p>
        </p:txBody>
      </p:sp>
    </p:spTree>
    <p:extLst>
      <p:ext uri="{BB962C8B-B14F-4D97-AF65-F5344CB8AC3E}">
        <p14:creationId xmlns:p14="http://schemas.microsoft.com/office/powerpoint/2010/main" val="24170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r>
              <a:rPr lang="en-GB" sz="40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2876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Glute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How To Do A Glute Bridge - Get Healthy 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"/>
          <a:stretch/>
        </p:blipFill>
        <p:spPr bwMode="auto">
          <a:xfrm>
            <a:off x="1427731" y="1196752"/>
            <a:ext cx="6048672" cy="55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15485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2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11433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 Jumps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2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Mountain Climbers</a:t>
            </a:r>
          </a:p>
        </p:txBody>
      </p:sp>
    </p:spTree>
    <p:extLst>
      <p:ext uri="{BB962C8B-B14F-4D97-AF65-F5344CB8AC3E}">
        <p14:creationId xmlns:p14="http://schemas.microsoft.com/office/powerpoint/2010/main" val="7074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Mountain Climbers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12776"/>
            <a:ext cx="4608512" cy="500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96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Wall Sit</a:t>
            </a:r>
          </a:p>
        </p:txBody>
      </p:sp>
    </p:spTree>
    <p:extLst>
      <p:ext uri="{BB962C8B-B14F-4D97-AF65-F5344CB8AC3E}">
        <p14:creationId xmlns:p14="http://schemas.microsoft.com/office/powerpoint/2010/main" val="6382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Wall 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ow To Do The Wall Sit: A Great Exercise To Prevent Runner's Kn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7"/>
          <a:stretch/>
        </p:blipFill>
        <p:spPr bwMode="auto">
          <a:xfrm>
            <a:off x="1907704" y="1124742"/>
            <a:ext cx="5461787" cy="57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Get Ready to </a:t>
            </a:r>
            <a:r>
              <a:rPr lang="en-GB" sz="5400" dirty="0">
                <a:solidFill>
                  <a:srgbClr val="FF0000"/>
                </a:solidFill>
              </a:rPr>
              <a:t>Squat</a:t>
            </a:r>
          </a:p>
        </p:txBody>
      </p:sp>
    </p:spTree>
    <p:extLst>
      <p:ext uri="{BB962C8B-B14F-4D97-AF65-F5344CB8AC3E}">
        <p14:creationId xmlns:p14="http://schemas.microsoft.com/office/powerpoint/2010/main" val="29617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31" y="18937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/>
              <a:t>Get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180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8800" dirty="0"/>
              <a:t>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20486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298127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478855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659583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>
                <a:solidFill>
                  <a:srgbClr val="FF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9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3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1279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6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16540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Calf Raises</a:t>
            </a:r>
          </a:p>
        </p:txBody>
      </p:sp>
    </p:spTree>
    <p:extLst>
      <p:ext uri="{BB962C8B-B14F-4D97-AF65-F5344CB8AC3E}">
        <p14:creationId xmlns:p14="http://schemas.microsoft.com/office/powerpoint/2010/main" val="27331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Calf Raises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alf Raise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7079" r="11381" b="5820"/>
          <a:stretch/>
        </p:blipFill>
        <p:spPr bwMode="auto">
          <a:xfrm>
            <a:off x="1115616" y="1239059"/>
            <a:ext cx="7272808" cy="54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Thrusts</a:t>
            </a:r>
          </a:p>
        </p:txBody>
      </p:sp>
    </p:spTree>
    <p:extLst>
      <p:ext uri="{BB962C8B-B14F-4D97-AF65-F5344CB8AC3E}">
        <p14:creationId xmlns:p14="http://schemas.microsoft.com/office/powerpoint/2010/main" val="175020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Squat Thrusts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Fitness Challenge Wednesday: Fat Blaster! | Caitlin Pruden - You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2" y="1988840"/>
            <a:ext cx="8992278" cy="30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High Knees</a:t>
            </a:r>
          </a:p>
        </p:txBody>
      </p:sp>
    </p:spTree>
    <p:extLst>
      <p:ext uri="{BB962C8B-B14F-4D97-AF65-F5344CB8AC3E}">
        <p14:creationId xmlns:p14="http://schemas.microsoft.com/office/powerpoint/2010/main" val="18472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Knees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igh Knees | 8 Moves That Build a Leaner, Stronger Back | POPSUG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9366"/>
            <a:ext cx="5688632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Side Jumps</a:t>
            </a:r>
          </a:p>
        </p:txBody>
      </p:sp>
    </p:spTree>
    <p:extLst>
      <p:ext uri="{BB962C8B-B14F-4D97-AF65-F5344CB8AC3E}">
        <p14:creationId xmlns:p14="http://schemas.microsoft.com/office/powerpoint/2010/main" val="29534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 Jumps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Workout Heisman Side To Side Ice Skater Jumps Exercise Stock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t="13919" r="13730" b="8272"/>
          <a:stretch/>
        </p:blipFill>
        <p:spPr bwMode="auto">
          <a:xfrm>
            <a:off x="1979711" y="1124743"/>
            <a:ext cx="4786891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Heel Flicks</a:t>
            </a:r>
          </a:p>
        </p:txBody>
      </p:sp>
    </p:spTree>
    <p:extLst>
      <p:ext uri="{BB962C8B-B14F-4D97-AF65-F5344CB8AC3E}">
        <p14:creationId xmlns:p14="http://schemas.microsoft.com/office/powerpoint/2010/main" val="17662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Heel Flicks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Butt Kick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2" t="5052" r="16823" b="5454"/>
          <a:stretch/>
        </p:blipFill>
        <p:spPr bwMode="auto">
          <a:xfrm>
            <a:off x="1331640" y="1160725"/>
            <a:ext cx="6480719" cy="57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Glute Bridge</a:t>
            </a:r>
          </a:p>
        </p:txBody>
      </p:sp>
    </p:spTree>
    <p:extLst>
      <p:ext uri="{BB962C8B-B14F-4D97-AF65-F5344CB8AC3E}">
        <p14:creationId xmlns:p14="http://schemas.microsoft.com/office/powerpoint/2010/main" val="344238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Glute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How To Do A Glute Bridge - Get Healthy 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"/>
          <a:stretch/>
        </p:blipFill>
        <p:spPr bwMode="auto">
          <a:xfrm>
            <a:off x="1427731" y="1196752"/>
            <a:ext cx="6048672" cy="55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25869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6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288322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20295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 Jumps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Mountain Climbers</a:t>
            </a:r>
          </a:p>
        </p:txBody>
      </p:sp>
    </p:spTree>
    <p:extLst>
      <p:ext uri="{BB962C8B-B14F-4D97-AF65-F5344CB8AC3E}">
        <p14:creationId xmlns:p14="http://schemas.microsoft.com/office/powerpoint/2010/main" val="20794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Mountain Climbers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12776"/>
            <a:ext cx="4608512" cy="500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9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Wall Sit</a:t>
            </a:r>
          </a:p>
        </p:txBody>
      </p:sp>
    </p:spTree>
    <p:extLst>
      <p:ext uri="{BB962C8B-B14F-4D97-AF65-F5344CB8AC3E}">
        <p14:creationId xmlns:p14="http://schemas.microsoft.com/office/powerpoint/2010/main" val="12837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Wall 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ow To Do The Wall Sit: A Great Exercise To Prevent Runner's Kn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7"/>
          <a:stretch/>
        </p:blipFill>
        <p:spPr bwMode="auto">
          <a:xfrm>
            <a:off x="1907704" y="1124742"/>
            <a:ext cx="5461787" cy="57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1:30 min Rest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5000"/>
    </mc:Choice>
    <mc:Fallback xmlns="">
      <p:transition spd="slow" advClick="0" advTm="85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Get Ready to </a:t>
            </a:r>
            <a:r>
              <a:rPr lang="en-GB" sz="5400" dirty="0">
                <a:solidFill>
                  <a:srgbClr val="FF0000"/>
                </a:solidFill>
              </a:rPr>
              <a:t>Squat</a:t>
            </a:r>
          </a:p>
        </p:txBody>
      </p:sp>
    </p:spTree>
    <p:extLst>
      <p:ext uri="{BB962C8B-B14F-4D97-AF65-F5344CB8AC3E}">
        <p14:creationId xmlns:p14="http://schemas.microsoft.com/office/powerpoint/2010/main" val="27223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1231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21826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Calf Raises</a:t>
            </a:r>
          </a:p>
        </p:txBody>
      </p:sp>
    </p:spTree>
    <p:extLst>
      <p:ext uri="{BB962C8B-B14F-4D97-AF65-F5344CB8AC3E}">
        <p14:creationId xmlns:p14="http://schemas.microsoft.com/office/powerpoint/2010/main" val="17384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Calf Raises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alf Raise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7079" r="11381" b="5820"/>
          <a:stretch/>
        </p:blipFill>
        <p:spPr bwMode="auto">
          <a:xfrm>
            <a:off x="1115616" y="1239059"/>
            <a:ext cx="7272808" cy="54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2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Thrusts</a:t>
            </a:r>
          </a:p>
        </p:txBody>
      </p:sp>
    </p:spTree>
    <p:extLst>
      <p:ext uri="{BB962C8B-B14F-4D97-AF65-F5344CB8AC3E}">
        <p14:creationId xmlns:p14="http://schemas.microsoft.com/office/powerpoint/2010/main" val="2994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Squat Thrusts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Fitness Challenge Wednesday: Fat Blaster! | Caitlin Pruden - You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2" y="1988840"/>
            <a:ext cx="8992278" cy="30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High Knees</a:t>
            </a:r>
          </a:p>
        </p:txBody>
      </p:sp>
    </p:spTree>
    <p:extLst>
      <p:ext uri="{BB962C8B-B14F-4D97-AF65-F5344CB8AC3E}">
        <p14:creationId xmlns:p14="http://schemas.microsoft.com/office/powerpoint/2010/main" val="345682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Knees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igh Knees | 8 Moves That Build a Leaner, Stronger Back | POPSUG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9366"/>
            <a:ext cx="5688632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Side Jumps</a:t>
            </a:r>
          </a:p>
        </p:txBody>
      </p:sp>
    </p:spTree>
    <p:extLst>
      <p:ext uri="{BB962C8B-B14F-4D97-AF65-F5344CB8AC3E}">
        <p14:creationId xmlns:p14="http://schemas.microsoft.com/office/powerpoint/2010/main" val="28452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 Jumps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Workout Heisman Side To Side Ice Skater Jumps Exercise Stock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t="13919" r="13730" b="8272"/>
          <a:stretch/>
        </p:blipFill>
        <p:spPr bwMode="auto">
          <a:xfrm>
            <a:off x="1979711" y="1124743"/>
            <a:ext cx="4786891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34951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Heel Flicks</a:t>
            </a:r>
          </a:p>
        </p:txBody>
      </p:sp>
    </p:spTree>
    <p:extLst>
      <p:ext uri="{BB962C8B-B14F-4D97-AF65-F5344CB8AC3E}">
        <p14:creationId xmlns:p14="http://schemas.microsoft.com/office/powerpoint/2010/main" val="12195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Heel Flicks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Butt Kick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2" t="5052" r="16823" b="5454"/>
          <a:stretch/>
        </p:blipFill>
        <p:spPr bwMode="auto">
          <a:xfrm>
            <a:off x="1331640" y="1160725"/>
            <a:ext cx="6480719" cy="57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Glute Bridge</a:t>
            </a:r>
          </a:p>
        </p:txBody>
      </p:sp>
    </p:spTree>
    <p:extLst>
      <p:ext uri="{BB962C8B-B14F-4D97-AF65-F5344CB8AC3E}">
        <p14:creationId xmlns:p14="http://schemas.microsoft.com/office/powerpoint/2010/main" val="25809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Glute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How To Do A Glute Bridge - Get Healthy 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"/>
          <a:stretch/>
        </p:blipFill>
        <p:spPr bwMode="auto">
          <a:xfrm>
            <a:off x="1427731" y="1196752"/>
            <a:ext cx="6048672" cy="55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13962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18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39620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 Jumps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8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Mountain Climbers</a:t>
            </a:r>
          </a:p>
        </p:txBody>
      </p:sp>
    </p:spTree>
    <p:extLst>
      <p:ext uri="{BB962C8B-B14F-4D97-AF65-F5344CB8AC3E}">
        <p14:creationId xmlns:p14="http://schemas.microsoft.com/office/powerpoint/2010/main" val="42554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Mountain Climbers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12776"/>
            <a:ext cx="4608512" cy="500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Wall Sit</a:t>
            </a:r>
          </a:p>
        </p:txBody>
      </p:sp>
    </p:spTree>
    <p:extLst>
      <p:ext uri="{BB962C8B-B14F-4D97-AF65-F5344CB8AC3E}">
        <p14:creationId xmlns:p14="http://schemas.microsoft.com/office/powerpoint/2010/main" val="23786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Wall 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ow To Do The Wall Sit: A Great Exercise To Prevent Runner's Kn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7"/>
          <a:stretch/>
        </p:blipFill>
        <p:spPr bwMode="auto">
          <a:xfrm>
            <a:off x="1907704" y="1124742"/>
            <a:ext cx="5461787" cy="57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Get Ready to </a:t>
            </a:r>
            <a:r>
              <a:rPr lang="en-GB" sz="5400" dirty="0">
                <a:solidFill>
                  <a:srgbClr val="FF0000"/>
                </a:solidFill>
              </a:rPr>
              <a:t>Squat</a:t>
            </a:r>
          </a:p>
        </p:txBody>
      </p:sp>
    </p:spTree>
    <p:extLst>
      <p:ext uri="{BB962C8B-B14F-4D97-AF65-F5344CB8AC3E}">
        <p14:creationId xmlns:p14="http://schemas.microsoft.com/office/powerpoint/2010/main" val="2038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35549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0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22260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1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Calf Raises</a:t>
            </a:r>
          </a:p>
        </p:txBody>
      </p:sp>
    </p:spTree>
    <p:extLst>
      <p:ext uri="{BB962C8B-B14F-4D97-AF65-F5344CB8AC3E}">
        <p14:creationId xmlns:p14="http://schemas.microsoft.com/office/powerpoint/2010/main" val="12032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Calf Raises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alf Raise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7079" r="11381" b="5820"/>
          <a:stretch/>
        </p:blipFill>
        <p:spPr bwMode="auto">
          <a:xfrm>
            <a:off x="1115616" y="1239059"/>
            <a:ext cx="7272808" cy="54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Calf Raises</a:t>
            </a:r>
          </a:p>
        </p:txBody>
      </p:sp>
    </p:spTree>
    <p:extLst>
      <p:ext uri="{BB962C8B-B14F-4D97-AF65-F5344CB8AC3E}">
        <p14:creationId xmlns:p14="http://schemas.microsoft.com/office/powerpoint/2010/main" val="3474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Thrusts</a:t>
            </a:r>
          </a:p>
        </p:txBody>
      </p:sp>
    </p:spTree>
    <p:extLst>
      <p:ext uri="{BB962C8B-B14F-4D97-AF65-F5344CB8AC3E}">
        <p14:creationId xmlns:p14="http://schemas.microsoft.com/office/powerpoint/2010/main" val="39150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Squat Thrusts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Fitness Challenge Wednesday: Fat Blaster! | Caitlin Pruden - You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2" y="1988840"/>
            <a:ext cx="8992278" cy="30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High Knees</a:t>
            </a:r>
          </a:p>
        </p:txBody>
      </p:sp>
    </p:spTree>
    <p:extLst>
      <p:ext uri="{BB962C8B-B14F-4D97-AF65-F5344CB8AC3E}">
        <p14:creationId xmlns:p14="http://schemas.microsoft.com/office/powerpoint/2010/main" val="26447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Knees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igh Knees | 8 Moves That Build a Leaner, Stronger Back | POPSUG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9366"/>
            <a:ext cx="5688632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Side Jumps</a:t>
            </a:r>
          </a:p>
        </p:txBody>
      </p:sp>
    </p:spTree>
    <p:extLst>
      <p:ext uri="{BB962C8B-B14F-4D97-AF65-F5344CB8AC3E}">
        <p14:creationId xmlns:p14="http://schemas.microsoft.com/office/powerpoint/2010/main" val="17750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 Jumps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Workout Heisman Side To Side Ice Skater Jumps Exercise Stock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t="13919" r="13730" b="8272"/>
          <a:stretch/>
        </p:blipFill>
        <p:spPr bwMode="auto">
          <a:xfrm>
            <a:off x="1979711" y="1124743"/>
            <a:ext cx="4786891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Heel Flicks</a:t>
            </a:r>
          </a:p>
        </p:txBody>
      </p:sp>
    </p:spTree>
    <p:extLst>
      <p:ext uri="{BB962C8B-B14F-4D97-AF65-F5344CB8AC3E}">
        <p14:creationId xmlns:p14="http://schemas.microsoft.com/office/powerpoint/2010/main" val="39520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Heel Flicks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Butt Kick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2" t="5052" r="16823" b="5454"/>
          <a:stretch/>
        </p:blipFill>
        <p:spPr bwMode="auto">
          <a:xfrm>
            <a:off x="1331640" y="1160725"/>
            <a:ext cx="6480719" cy="57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Glute Bridge</a:t>
            </a:r>
          </a:p>
        </p:txBody>
      </p:sp>
    </p:spTree>
    <p:extLst>
      <p:ext uri="{BB962C8B-B14F-4D97-AF65-F5344CB8AC3E}">
        <p14:creationId xmlns:p14="http://schemas.microsoft.com/office/powerpoint/2010/main" val="9322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Glute 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How To Do A Glute Bridge - Get Healthy 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"/>
          <a:stretch/>
        </p:blipFill>
        <p:spPr bwMode="auto">
          <a:xfrm>
            <a:off x="1427731" y="1196752"/>
            <a:ext cx="6048672" cy="55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305</Words>
  <Application>Microsoft Office PowerPoint</Application>
  <PresentationFormat>On-screen Show (4:3)</PresentationFormat>
  <Paragraphs>219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0" baseType="lpstr">
      <vt:lpstr>Arial</vt:lpstr>
      <vt:lpstr>Calibri</vt:lpstr>
      <vt:lpstr>Office Theme</vt:lpstr>
      <vt:lpstr>Leicester RC Circuits</vt:lpstr>
      <vt:lpstr>Warm Up</vt:lpstr>
      <vt:lpstr>Get Ready</vt:lpstr>
      <vt:lpstr>Squat</vt:lpstr>
      <vt:lpstr>PowerPoint Presentation</vt:lpstr>
      <vt:lpstr>Lunge</vt:lpstr>
      <vt:lpstr>PowerPoint Presentation</vt:lpstr>
      <vt:lpstr>Burpee</vt:lpstr>
      <vt:lpstr>PowerPoint Presentation</vt:lpstr>
      <vt:lpstr>Calf Raises</vt:lpstr>
      <vt:lpstr>PowerPoint Presentation</vt:lpstr>
      <vt:lpstr>Squat Thrusts</vt:lpstr>
      <vt:lpstr>PowerPoint Presentation</vt:lpstr>
      <vt:lpstr>High Knees</vt:lpstr>
      <vt:lpstr>PowerPoint Presentation</vt:lpstr>
      <vt:lpstr>Side Jumps</vt:lpstr>
      <vt:lpstr>PowerPoint Presentation</vt:lpstr>
      <vt:lpstr>Heel Flicks</vt:lpstr>
      <vt:lpstr>PowerPoint Presentation</vt:lpstr>
      <vt:lpstr>Glute Bridge</vt:lpstr>
      <vt:lpstr>PowerPoint Presentation</vt:lpstr>
      <vt:lpstr>Squat Jump</vt:lpstr>
      <vt:lpstr>PowerPoint Presentation</vt:lpstr>
      <vt:lpstr>Star Jumps</vt:lpstr>
      <vt:lpstr>PowerPoint Presentation</vt:lpstr>
      <vt:lpstr>Mountain Climbers</vt:lpstr>
      <vt:lpstr>PowerPoint Presentation</vt:lpstr>
      <vt:lpstr>Wall Sit</vt:lpstr>
      <vt:lpstr>PowerPoint Presentation</vt:lpstr>
      <vt:lpstr>Squat</vt:lpstr>
      <vt:lpstr>PowerPoint Presentation</vt:lpstr>
      <vt:lpstr>Lunge</vt:lpstr>
      <vt:lpstr>PowerPoint Presentation</vt:lpstr>
      <vt:lpstr>Burpee</vt:lpstr>
      <vt:lpstr>PowerPoint Presentation</vt:lpstr>
      <vt:lpstr>Calf Raises</vt:lpstr>
      <vt:lpstr>PowerPoint Presentation</vt:lpstr>
      <vt:lpstr>Squat Thrusts</vt:lpstr>
      <vt:lpstr>PowerPoint Presentation</vt:lpstr>
      <vt:lpstr>High Knees</vt:lpstr>
      <vt:lpstr>PowerPoint Presentation</vt:lpstr>
      <vt:lpstr>Side Jumps</vt:lpstr>
      <vt:lpstr>PowerPoint Presentation</vt:lpstr>
      <vt:lpstr>Heel Flicks</vt:lpstr>
      <vt:lpstr>PowerPoint Presentation</vt:lpstr>
      <vt:lpstr>Glute Bridge</vt:lpstr>
      <vt:lpstr>PowerPoint Presentation</vt:lpstr>
      <vt:lpstr>Squat Jump</vt:lpstr>
      <vt:lpstr>PowerPoint Presentation</vt:lpstr>
      <vt:lpstr>Star Jumps</vt:lpstr>
      <vt:lpstr>PowerPoint Presentation</vt:lpstr>
      <vt:lpstr>Mountain Climbers</vt:lpstr>
      <vt:lpstr>PowerPoint Presentation</vt:lpstr>
      <vt:lpstr>Wall Sit</vt:lpstr>
      <vt:lpstr>PowerPoint Presentation</vt:lpstr>
      <vt:lpstr>PowerPoint Presentation</vt:lpstr>
      <vt:lpstr>Squat</vt:lpstr>
      <vt:lpstr>PowerPoint Presentation</vt:lpstr>
      <vt:lpstr>Lunge</vt:lpstr>
      <vt:lpstr>PowerPoint Presentation</vt:lpstr>
      <vt:lpstr>Burpee</vt:lpstr>
      <vt:lpstr>PowerPoint Presentation</vt:lpstr>
      <vt:lpstr>Calf Raises</vt:lpstr>
      <vt:lpstr>PowerPoint Presentation</vt:lpstr>
      <vt:lpstr>Squat Thrusts</vt:lpstr>
      <vt:lpstr>PowerPoint Presentation</vt:lpstr>
      <vt:lpstr>High Knees</vt:lpstr>
      <vt:lpstr>PowerPoint Presentation</vt:lpstr>
      <vt:lpstr>Side Jumps</vt:lpstr>
      <vt:lpstr>PowerPoint Presentation</vt:lpstr>
      <vt:lpstr>Heel Flicks</vt:lpstr>
      <vt:lpstr>PowerPoint Presentation</vt:lpstr>
      <vt:lpstr>Glute Bridge</vt:lpstr>
      <vt:lpstr>PowerPoint Presentation</vt:lpstr>
      <vt:lpstr>Squat Jump</vt:lpstr>
      <vt:lpstr>PowerPoint Presentation</vt:lpstr>
      <vt:lpstr>Star Jumps</vt:lpstr>
      <vt:lpstr>PowerPoint Presentation</vt:lpstr>
      <vt:lpstr>Mountain Climbers</vt:lpstr>
      <vt:lpstr>PowerPoint Presentation</vt:lpstr>
      <vt:lpstr>Wall Sit</vt:lpstr>
      <vt:lpstr>PowerPoint Presentation</vt:lpstr>
      <vt:lpstr>Squat</vt:lpstr>
      <vt:lpstr>PowerPoint Presentation</vt:lpstr>
      <vt:lpstr>Lunge</vt:lpstr>
      <vt:lpstr>PowerPoint Presentation</vt:lpstr>
      <vt:lpstr>Burpee</vt:lpstr>
      <vt:lpstr>PowerPoint Presentation</vt:lpstr>
      <vt:lpstr>Calf Raises</vt:lpstr>
      <vt:lpstr>PowerPoint Presentation</vt:lpstr>
      <vt:lpstr>Squat Thrusts</vt:lpstr>
      <vt:lpstr>PowerPoint Presentation</vt:lpstr>
      <vt:lpstr>High Knees</vt:lpstr>
      <vt:lpstr>PowerPoint Presentation</vt:lpstr>
      <vt:lpstr>Side Jumps</vt:lpstr>
      <vt:lpstr>PowerPoint Presentation</vt:lpstr>
      <vt:lpstr>Heel Flicks</vt:lpstr>
      <vt:lpstr>PowerPoint Presentation</vt:lpstr>
      <vt:lpstr>Glute Bridge</vt:lpstr>
      <vt:lpstr>PowerPoint Presentation</vt:lpstr>
      <vt:lpstr>Squat Jump</vt:lpstr>
      <vt:lpstr>PowerPoint Presentation</vt:lpstr>
      <vt:lpstr>Star Jumps</vt:lpstr>
      <vt:lpstr>PowerPoint Presentation</vt:lpstr>
      <vt:lpstr>Mountain Climbers</vt:lpstr>
      <vt:lpstr>PowerPoint Presentation</vt:lpstr>
      <vt:lpstr>Wall Sit</vt:lpstr>
    </vt:vector>
  </TitlesOfParts>
  <Company>Triumph Motorcycles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Leicester RC Circuits</dc:title>
  <dc:creator>Alex Wellings</dc:creator>
  <cp:lastModifiedBy>Hazel Ward</cp:lastModifiedBy>
  <cp:revision>23</cp:revision>
  <dcterms:created xsi:type="dcterms:W3CDTF">2020-04-10T14:19:41Z</dcterms:created>
  <dcterms:modified xsi:type="dcterms:W3CDTF">2020-09-10T16:04:18Z</dcterms:modified>
</cp:coreProperties>
</file>