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352" r:id="rId5"/>
    <p:sldId id="342" r:id="rId6"/>
    <p:sldId id="343" r:id="rId7"/>
    <p:sldId id="411" r:id="rId8"/>
    <p:sldId id="338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2" r:id="rId18"/>
    <p:sldId id="423" r:id="rId19"/>
    <p:sldId id="420" r:id="rId20"/>
    <p:sldId id="421" r:id="rId21"/>
    <p:sldId id="349" r:id="rId22"/>
    <p:sldId id="350" r:id="rId23"/>
    <p:sldId id="353" r:id="rId24"/>
    <p:sldId id="257" r:id="rId25"/>
    <p:sldId id="333" r:id="rId26"/>
    <p:sldId id="335" r:id="rId27"/>
    <p:sldId id="351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331" r:id="rId52"/>
    <p:sldId id="494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493" r:id="rId100"/>
    <p:sldId id="41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62" d="100"/>
          <a:sy n="62" d="100"/>
        </p:scale>
        <p:origin x="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Leicester RC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1614324" cy="1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1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8 minutes</a:t>
            </a:r>
          </a:p>
        </p:txBody>
      </p:sp>
    </p:spTree>
    <p:extLst>
      <p:ext uri="{BB962C8B-B14F-4D97-AF65-F5344CB8AC3E}">
        <p14:creationId xmlns:p14="http://schemas.microsoft.com/office/powerpoint/2010/main" val="9702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40187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5120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16780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3396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2486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20295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347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7309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34951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1906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6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39436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1308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7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8375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17424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22614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13963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6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6655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6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40049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21333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0362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143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1:30 min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000"/>
    </mc:Choice>
    <mc:Fallback xmlns="">
      <p:transition spd="slow" advClick="0" advTm="8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4647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3905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2599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1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6011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2631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39456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37544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30681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7240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42835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412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20976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8780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6815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0386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</a:t>
            </a:r>
          </a:p>
        </p:txBody>
      </p:sp>
    </p:spTree>
    <p:extLst>
      <p:ext uri="{BB962C8B-B14F-4D97-AF65-F5344CB8AC3E}">
        <p14:creationId xmlns:p14="http://schemas.microsoft.com/office/powerpoint/2010/main" val="19699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5651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313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36875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</a:t>
            </a:r>
          </a:p>
        </p:txBody>
      </p:sp>
    </p:spTree>
    <p:extLst>
      <p:ext uri="{BB962C8B-B14F-4D97-AF65-F5344CB8AC3E}">
        <p14:creationId xmlns:p14="http://schemas.microsoft.com/office/powerpoint/2010/main" val="10691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High Knees</a:t>
            </a:r>
          </a:p>
        </p:txBody>
      </p:sp>
    </p:spTree>
    <p:extLst>
      <p:ext uri="{BB962C8B-B14F-4D97-AF65-F5344CB8AC3E}">
        <p14:creationId xmlns:p14="http://schemas.microsoft.com/office/powerpoint/2010/main" val="15109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Knees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igh Knees | 8 Moves That Build a Leaner, Stronger Back | POPSUG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9366"/>
            <a:ext cx="5688632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2010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Mountain Climbers</a:t>
            </a:r>
          </a:p>
        </p:txBody>
      </p:sp>
    </p:spTree>
    <p:extLst>
      <p:ext uri="{BB962C8B-B14F-4D97-AF65-F5344CB8AC3E}">
        <p14:creationId xmlns:p14="http://schemas.microsoft.com/office/powerpoint/2010/main" val="40796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Mountain Climbers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12776"/>
            <a:ext cx="4608512" cy="500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32126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1959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2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Calf Raises</a:t>
            </a:r>
          </a:p>
        </p:txBody>
      </p:sp>
    </p:spTree>
    <p:extLst>
      <p:ext uri="{BB962C8B-B14F-4D97-AF65-F5344CB8AC3E}">
        <p14:creationId xmlns:p14="http://schemas.microsoft.com/office/powerpoint/2010/main" val="32123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Raises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alf Raise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7079" r="11381" b="5820"/>
          <a:stretch/>
        </p:blipFill>
        <p:spPr bwMode="auto">
          <a:xfrm>
            <a:off x="1115616" y="1239059"/>
            <a:ext cx="7272808" cy="54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Thrusts</a:t>
            </a:r>
          </a:p>
        </p:txBody>
      </p:sp>
    </p:spTree>
    <p:extLst>
      <p:ext uri="{BB962C8B-B14F-4D97-AF65-F5344CB8AC3E}">
        <p14:creationId xmlns:p14="http://schemas.microsoft.com/office/powerpoint/2010/main" val="33798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Squat Thrusts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Fitness Challenge Wednesday: Fat Blaster! | Caitlin Pruden -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2" y="1988840"/>
            <a:ext cx="8992278" cy="30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281</Words>
  <Application>Microsoft Office PowerPoint</Application>
  <PresentationFormat>On-screen Show (4:3)</PresentationFormat>
  <Paragraphs>207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Arial</vt:lpstr>
      <vt:lpstr>Calibri</vt:lpstr>
      <vt:lpstr>Office Theme</vt:lpstr>
      <vt:lpstr>Leicester RC Circuits</vt:lpstr>
      <vt:lpstr>Warm Up</vt:lpstr>
      <vt:lpstr>Get Ready</vt:lpstr>
      <vt:lpstr>Burpee</vt:lpstr>
      <vt:lpstr>PowerPoint Presentation</vt:lpstr>
      <vt:lpstr>Star Jumps</vt:lpstr>
      <vt:lpstr>PowerPoint Presentation</vt:lpstr>
      <vt:lpstr>Squat</vt:lpstr>
      <vt:lpstr>PowerPoint Presentation</vt:lpstr>
      <vt:lpstr>Press Up</vt:lpstr>
      <vt:lpstr>PowerPoint Presentation</vt:lpstr>
      <vt:lpstr>Sit Up</vt:lpstr>
      <vt:lpstr>PowerPoint Presentation</vt:lpstr>
      <vt:lpstr>Tricep Dip</vt:lpstr>
      <vt:lpstr>PowerPoint Presentation</vt:lpstr>
      <vt:lpstr>High Knees</vt:lpstr>
      <vt:lpstr>PowerPoint Presentation</vt:lpstr>
      <vt:lpstr>Mountain Climbers</vt:lpstr>
      <vt:lpstr>PowerPoint Presentation</vt:lpstr>
      <vt:lpstr>Squat Jump</vt:lpstr>
      <vt:lpstr>PowerPoint Presentation</vt:lpstr>
      <vt:lpstr>Lunge</vt:lpstr>
      <vt:lpstr>PowerPoint Presentation</vt:lpstr>
      <vt:lpstr>Calf Raises</vt:lpstr>
      <vt:lpstr>PowerPoint Presentation</vt:lpstr>
      <vt:lpstr>Squat Thrusts</vt:lpstr>
      <vt:lpstr>PowerPoint Presentation</vt:lpstr>
      <vt:lpstr>Burpee</vt:lpstr>
      <vt:lpstr>PowerPoint Presentation</vt:lpstr>
      <vt:lpstr>Star Jumps</vt:lpstr>
      <vt:lpstr>PowerPoint Presentation</vt:lpstr>
      <vt:lpstr>Squat</vt:lpstr>
      <vt:lpstr>PowerPoint Presentation</vt:lpstr>
      <vt:lpstr>Press Up</vt:lpstr>
      <vt:lpstr>PowerPoint Presentation</vt:lpstr>
      <vt:lpstr>Sit Up</vt:lpstr>
      <vt:lpstr>PowerPoint Presentation</vt:lpstr>
      <vt:lpstr>Tricep Dip</vt:lpstr>
      <vt:lpstr>PowerPoint Presentation</vt:lpstr>
      <vt:lpstr>High Knees</vt:lpstr>
      <vt:lpstr>PowerPoint Presentation</vt:lpstr>
      <vt:lpstr>Mountain Climbers</vt:lpstr>
      <vt:lpstr>PowerPoint Presentation</vt:lpstr>
      <vt:lpstr>Squat Jump</vt:lpstr>
      <vt:lpstr>PowerPoint Presentation</vt:lpstr>
      <vt:lpstr>Lunge</vt:lpstr>
      <vt:lpstr>PowerPoint Presentation</vt:lpstr>
      <vt:lpstr>Calf Raises</vt:lpstr>
      <vt:lpstr>PowerPoint Presentation</vt:lpstr>
      <vt:lpstr>Squat Thrusts</vt:lpstr>
      <vt:lpstr>PowerPoint Presentation</vt:lpstr>
      <vt:lpstr>PowerPoint Presentation</vt:lpstr>
      <vt:lpstr>Burpee</vt:lpstr>
      <vt:lpstr>PowerPoint Presentation</vt:lpstr>
      <vt:lpstr>Star Jumps</vt:lpstr>
      <vt:lpstr>PowerPoint Presentation</vt:lpstr>
      <vt:lpstr>Squat</vt:lpstr>
      <vt:lpstr>PowerPoint Presentation</vt:lpstr>
      <vt:lpstr>Press Up</vt:lpstr>
      <vt:lpstr>PowerPoint Presentation</vt:lpstr>
      <vt:lpstr>Sit Up</vt:lpstr>
      <vt:lpstr>PowerPoint Presentation</vt:lpstr>
      <vt:lpstr>Tricep Dip</vt:lpstr>
      <vt:lpstr>PowerPoint Presentation</vt:lpstr>
      <vt:lpstr>High Knees</vt:lpstr>
      <vt:lpstr>PowerPoint Presentation</vt:lpstr>
      <vt:lpstr>Mountain Climbers</vt:lpstr>
      <vt:lpstr>PowerPoint Presentation</vt:lpstr>
      <vt:lpstr>Squat Jump</vt:lpstr>
      <vt:lpstr>PowerPoint Presentation</vt:lpstr>
      <vt:lpstr>Lunge</vt:lpstr>
      <vt:lpstr>PowerPoint Presentation</vt:lpstr>
      <vt:lpstr>Calf Raises</vt:lpstr>
      <vt:lpstr>PowerPoint Presentation</vt:lpstr>
      <vt:lpstr>Squat Thrusts</vt:lpstr>
      <vt:lpstr>PowerPoint Presentation</vt:lpstr>
      <vt:lpstr>Burpee</vt:lpstr>
      <vt:lpstr>PowerPoint Presentation</vt:lpstr>
      <vt:lpstr>Star Jumps</vt:lpstr>
      <vt:lpstr>PowerPoint Presentation</vt:lpstr>
      <vt:lpstr>Squat</vt:lpstr>
      <vt:lpstr>PowerPoint Presentation</vt:lpstr>
      <vt:lpstr>Press Up</vt:lpstr>
      <vt:lpstr>PowerPoint Presentation</vt:lpstr>
      <vt:lpstr>Sit Up</vt:lpstr>
      <vt:lpstr>PowerPoint Presentation</vt:lpstr>
      <vt:lpstr>Tricep Dip</vt:lpstr>
      <vt:lpstr>PowerPoint Presentation</vt:lpstr>
      <vt:lpstr>High Knees</vt:lpstr>
      <vt:lpstr>PowerPoint Presentation</vt:lpstr>
      <vt:lpstr>Mountain Climbers</vt:lpstr>
      <vt:lpstr>PowerPoint Presentation</vt:lpstr>
      <vt:lpstr>Squat Jump</vt:lpstr>
      <vt:lpstr>PowerPoint Presentation</vt:lpstr>
      <vt:lpstr>Lunge</vt:lpstr>
      <vt:lpstr>PowerPoint Presentation</vt:lpstr>
      <vt:lpstr>Calf Raises</vt:lpstr>
      <vt:lpstr>PowerPoint Presentation</vt:lpstr>
      <vt:lpstr>Squat Thrusts</vt:lpstr>
      <vt:lpstr>Core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25</cp:revision>
  <dcterms:created xsi:type="dcterms:W3CDTF">2020-04-10T14:19:41Z</dcterms:created>
  <dcterms:modified xsi:type="dcterms:W3CDTF">2020-09-10T16:02:57Z</dcterms:modified>
</cp:coreProperties>
</file>