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355" r:id="rId5"/>
    <p:sldId id="492" r:id="rId6"/>
    <p:sldId id="493" r:id="rId7"/>
    <p:sldId id="556" r:id="rId8"/>
    <p:sldId id="519" r:id="rId9"/>
    <p:sldId id="494" r:id="rId10"/>
    <p:sldId id="495" r:id="rId11"/>
    <p:sldId id="480" r:id="rId12"/>
    <p:sldId id="481" r:id="rId13"/>
    <p:sldId id="354" r:id="rId14"/>
    <p:sldId id="364" r:id="rId15"/>
    <p:sldId id="518" r:id="rId16"/>
    <p:sldId id="557" r:id="rId17"/>
    <p:sldId id="558" r:id="rId18"/>
    <p:sldId id="559" r:id="rId19"/>
    <p:sldId id="560" r:id="rId20"/>
    <p:sldId id="561" r:id="rId21"/>
    <p:sldId id="562" r:id="rId22"/>
    <p:sldId id="563" r:id="rId23"/>
    <p:sldId id="564" r:id="rId24"/>
    <p:sldId id="565" r:id="rId25"/>
    <p:sldId id="566" r:id="rId26"/>
    <p:sldId id="567" r:id="rId27"/>
    <p:sldId id="568" r:id="rId28"/>
    <p:sldId id="569" r:id="rId29"/>
    <p:sldId id="570" r:id="rId30"/>
    <p:sldId id="571" r:id="rId31"/>
    <p:sldId id="572" r:id="rId32"/>
    <p:sldId id="573" r:id="rId33"/>
    <p:sldId id="574" r:id="rId34"/>
    <p:sldId id="575" r:id="rId35"/>
    <p:sldId id="576" r:id="rId36"/>
    <p:sldId id="577" r:id="rId37"/>
    <p:sldId id="578" r:id="rId38"/>
    <p:sldId id="579" r:id="rId39"/>
    <p:sldId id="580" r:id="rId40"/>
    <p:sldId id="581" r:id="rId41"/>
    <p:sldId id="582" r:id="rId42"/>
    <p:sldId id="583" r:id="rId43"/>
    <p:sldId id="584" r:id="rId44"/>
    <p:sldId id="585" r:id="rId45"/>
    <p:sldId id="586" r:id="rId46"/>
    <p:sldId id="587" r:id="rId47"/>
    <p:sldId id="588" r:id="rId48"/>
    <p:sldId id="589" r:id="rId49"/>
    <p:sldId id="590" r:id="rId50"/>
    <p:sldId id="591" r:id="rId51"/>
    <p:sldId id="592" r:id="rId52"/>
    <p:sldId id="593" r:id="rId53"/>
    <p:sldId id="594" r:id="rId54"/>
    <p:sldId id="595" r:id="rId55"/>
    <p:sldId id="596" r:id="rId56"/>
    <p:sldId id="597" r:id="rId57"/>
    <p:sldId id="598" r:id="rId58"/>
    <p:sldId id="599" r:id="rId59"/>
    <p:sldId id="600" r:id="rId60"/>
    <p:sldId id="601" r:id="rId61"/>
    <p:sldId id="602" r:id="rId62"/>
    <p:sldId id="603" r:id="rId63"/>
    <p:sldId id="410" r:id="rId64"/>
    <p:sldId id="555" r:id="rId65"/>
    <p:sldId id="605" r:id="rId66"/>
    <p:sldId id="606" r:id="rId67"/>
    <p:sldId id="607" r:id="rId68"/>
    <p:sldId id="608" r:id="rId69"/>
    <p:sldId id="609" r:id="rId70"/>
    <p:sldId id="610" r:id="rId71"/>
    <p:sldId id="611" r:id="rId72"/>
    <p:sldId id="612" r:id="rId73"/>
    <p:sldId id="613" r:id="rId74"/>
    <p:sldId id="614" r:id="rId75"/>
    <p:sldId id="615" r:id="rId76"/>
    <p:sldId id="616" r:id="rId77"/>
    <p:sldId id="617" r:id="rId78"/>
    <p:sldId id="618" r:id="rId79"/>
    <p:sldId id="619" r:id="rId80"/>
    <p:sldId id="620" r:id="rId81"/>
    <p:sldId id="621" r:id="rId82"/>
    <p:sldId id="622" r:id="rId83"/>
    <p:sldId id="623" r:id="rId84"/>
    <p:sldId id="624" r:id="rId85"/>
    <p:sldId id="625" r:id="rId86"/>
    <p:sldId id="626" r:id="rId87"/>
    <p:sldId id="627" r:id="rId88"/>
    <p:sldId id="628" r:id="rId89"/>
    <p:sldId id="629" r:id="rId90"/>
    <p:sldId id="630" r:id="rId91"/>
    <p:sldId id="631" r:id="rId92"/>
    <p:sldId id="632" r:id="rId93"/>
    <p:sldId id="633" r:id="rId94"/>
    <p:sldId id="634" r:id="rId95"/>
    <p:sldId id="635" r:id="rId96"/>
    <p:sldId id="636" r:id="rId97"/>
    <p:sldId id="637" r:id="rId98"/>
    <p:sldId id="638" r:id="rId99"/>
    <p:sldId id="639" r:id="rId100"/>
    <p:sldId id="640" r:id="rId101"/>
    <p:sldId id="641" r:id="rId102"/>
    <p:sldId id="642" r:id="rId103"/>
    <p:sldId id="643" r:id="rId104"/>
    <p:sldId id="644" r:id="rId105"/>
    <p:sldId id="645" r:id="rId106"/>
    <p:sldId id="646" r:id="rId107"/>
    <p:sldId id="647" r:id="rId108"/>
    <p:sldId id="648" r:id="rId109"/>
    <p:sldId id="649" r:id="rId110"/>
    <p:sldId id="650" r:id="rId111"/>
    <p:sldId id="651" r:id="rId112"/>
    <p:sldId id="652" r:id="rId113"/>
    <p:sldId id="653" r:id="rId114"/>
    <p:sldId id="654" r:id="rId115"/>
    <p:sldId id="655" r:id="rId116"/>
    <p:sldId id="656" r:id="rId117"/>
    <p:sldId id="657" r:id="rId118"/>
    <p:sldId id="658" r:id="rId119"/>
    <p:sldId id="659" r:id="rId120"/>
    <p:sldId id="660" r:id="rId121"/>
    <p:sldId id="661" r:id="rId122"/>
    <p:sldId id="662" r:id="rId123"/>
    <p:sldId id="663" r:id="rId124"/>
    <p:sldId id="457" r:id="rId1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6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89188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1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38422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77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68249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7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24937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1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09801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96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8314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225164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7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40844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81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18485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3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2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3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10280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43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0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7581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04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33569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2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8 Minutes Core</a:t>
            </a:r>
          </a:p>
        </p:txBody>
      </p:sp>
    </p:spTree>
    <p:extLst>
      <p:ext uri="{BB962C8B-B14F-4D97-AF65-F5344CB8AC3E}">
        <p14:creationId xmlns:p14="http://schemas.microsoft.com/office/powerpoint/2010/main" val="41981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15485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4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7962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32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2293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3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23218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8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91425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38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9994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3211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0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45248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41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18214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83251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52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1912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54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05905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79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26888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20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8479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28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63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44075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60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403780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4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00695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52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73312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22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26934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24883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7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04401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5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21668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55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34343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50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73130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09721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9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48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73046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5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48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1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63809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5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42298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4651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3933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7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23223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57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221443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8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74625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03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85069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2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07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36554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01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17900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1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9620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305638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00923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30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5612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05348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58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 Jump</a:t>
            </a:r>
          </a:p>
        </p:txBody>
      </p:sp>
    </p:spTree>
    <p:extLst>
      <p:ext uri="{BB962C8B-B14F-4D97-AF65-F5344CB8AC3E}">
        <p14:creationId xmlns:p14="http://schemas.microsoft.com/office/powerpoint/2010/main" val="47212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Jump (30 Sec)</a:t>
            </a:r>
          </a:p>
        </p:txBody>
      </p:sp>
      <p:pic>
        <p:nvPicPr>
          <p:cNvPr id="1026" name="Picture 2" descr="How to Do Jump Squats | POPSUGAR Fitness UK">
            <a:extLst>
              <a:ext uri="{FF2B5EF4-FFF2-40B4-BE49-F238E27FC236}">
                <a16:creationId xmlns:a16="http://schemas.microsoft.com/office/drawing/2014/main" id="{B4CC9AD9-BA69-4C6E-8C8A-3FE5E4CD23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387" y="1600200"/>
            <a:ext cx="46392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7347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7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23152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58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Plank</a:t>
            </a:r>
          </a:p>
        </p:txBody>
      </p:sp>
    </p:spTree>
    <p:extLst>
      <p:ext uri="{BB962C8B-B14F-4D97-AF65-F5344CB8AC3E}">
        <p14:creationId xmlns:p14="http://schemas.microsoft.com/office/powerpoint/2010/main" val="354021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Plank (30 Sec)</a:t>
            </a:r>
          </a:p>
        </p:txBody>
      </p:sp>
      <p:pic>
        <p:nvPicPr>
          <p:cNvPr id="1026" name="Picture 2" descr="Abs Workout: The 6 Best Plank Exercises for a Strong Stomach | Shape">
            <a:extLst>
              <a:ext uri="{FF2B5EF4-FFF2-40B4-BE49-F238E27FC236}">
                <a16:creationId xmlns:a16="http://schemas.microsoft.com/office/drawing/2014/main" id="{D1A28EAA-210F-49E4-B3A3-13E519303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61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559</Words>
  <Application>Microsoft Office PowerPoint</Application>
  <PresentationFormat>On-screen Show (4:3)</PresentationFormat>
  <Paragraphs>254</Paragraphs>
  <Slides>124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7" baseType="lpstr">
      <vt:lpstr>Arial</vt:lpstr>
      <vt:lpstr>Calibri</vt:lpstr>
      <vt:lpstr>Office Theme</vt:lpstr>
      <vt:lpstr>Leicester RC Circuits</vt:lpstr>
      <vt:lpstr>Warm Up</vt:lpstr>
      <vt:lpstr>Get Ready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  <vt:lpstr>Squat (30 Sec)</vt:lpstr>
      <vt:lpstr>PowerPoint Presentation</vt:lpstr>
      <vt:lpstr>Tricep Dip (30 Sec)</vt:lpstr>
      <vt:lpstr>PowerPoint Presentation</vt:lpstr>
      <vt:lpstr>Squat Jump (30 Sec)</vt:lpstr>
      <vt:lpstr>PowerPoint Presentation</vt:lpstr>
      <vt:lpstr>Lunge (30 Sec)</vt:lpstr>
      <vt:lpstr>PowerPoint Presentation</vt:lpstr>
      <vt:lpstr>Press Up (30 Sec)</vt:lpstr>
      <vt:lpstr>PowerPoint Presentation</vt:lpstr>
      <vt:lpstr>Plank (30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32</cp:revision>
  <dcterms:created xsi:type="dcterms:W3CDTF">2020-04-10T14:19:41Z</dcterms:created>
  <dcterms:modified xsi:type="dcterms:W3CDTF">2020-09-10T16:09:17Z</dcterms:modified>
</cp:coreProperties>
</file>