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68" r:id="rId4"/>
    <p:sldId id="757" r:id="rId5"/>
    <p:sldId id="886" r:id="rId6"/>
    <p:sldId id="887" r:id="rId7"/>
    <p:sldId id="415" r:id="rId8"/>
    <p:sldId id="366" r:id="rId9"/>
    <p:sldId id="494" r:id="rId10"/>
    <p:sldId id="495" r:id="rId11"/>
    <p:sldId id="867" r:id="rId12"/>
    <p:sldId id="868" r:id="rId13"/>
    <p:sldId id="367" r:id="rId14"/>
    <p:sldId id="352" r:id="rId15"/>
    <p:sldId id="518" r:id="rId16"/>
    <p:sldId id="743" r:id="rId17"/>
    <p:sldId id="888" r:id="rId18"/>
    <p:sldId id="889" r:id="rId19"/>
    <p:sldId id="890" r:id="rId20"/>
    <p:sldId id="891" r:id="rId21"/>
    <p:sldId id="892" r:id="rId22"/>
    <p:sldId id="893" r:id="rId23"/>
    <p:sldId id="894" r:id="rId24"/>
    <p:sldId id="895" r:id="rId25"/>
    <p:sldId id="896" r:id="rId26"/>
    <p:sldId id="897" r:id="rId27"/>
    <p:sldId id="898" r:id="rId28"/>
    <p:sldId id="899" r:id="rId29"/>
    <p:sldId id="900" r:id="rId30"/>
    <p:sldId id="901" r:id="rId31"/>
    <p:sldId id="902" r:id="rId32"/>
    <p:sldId id="903" r:id="rId33"/>
    <p:sldId id="904" r:id="rId34"/>
    <p:sldId id="905" r:id="rId35"/>
    <p:sldId id="906" r:id="rId36"/>
    <p:sldId id="907" r:id="rId37"/>
    <p:sldId id="908" r:id="rId38"/>
    <p:sldId id="909" r:id="rId39"/>
    <p:sldId id="910" r:id="rId40"/>
    <p:sldId id="911" r:id="rId41"/>
    <p:sldId id="912" r:id="rId42"/>
    <p:sldId id="913" r:id="rId43"/>
    <p:sldId id="914" r:id="rId44"/>
    <p:sldId id="915" r:id="rId45"/>
    <p:sldId id="916" r:id="rId46"/>
    <p:sldId id="917" r:id="rId47"/>
    <p:sldId id="918" r:id="rId48"/>
    <p:sldId id="919" r:id="rId49"/>
    <p:sldId id="920" r:id="rId50"/>
    <p:sldId id="921" r:id="rId51"/>
    <p:sldId id="922" r:id="rId52"/>
    <p:sldId id="923" r:id="rId53"/>
    <p:sldId id="924" r:id="rId54"/>
    <p:sldId id="925" r:id="rId55"/>
    <p:sldId id="926" r:id="rId56"/>
    <p:sldId id="927" r:id="rId57"/>
    <p:sldId id="928" r:id="rId58"/>
    <p:sldId id="929" r:id="rId59"/>
    <p:sldId id="930" r:id="rId60"/>
    <p:sldId id="931" r:id="rId61"/>
    <p:sldId id="932" r:id="rId62"/>
    <p:sldId id="933" r:id="rId63"/>
    <p:sldId id="934" r:id="rId64"/>
    <p:sldId id="935" r:id="rId65"/>
    <p:sldId id="936" r:id="rId66"/>
    <p:sldId id="937" r:id="rId67"/>
    <p:sldId id="938" r:id="rId68"/>
    <p:sldId id="939" r:id="rId69"/>
    <p:sldId id="940" r:id="rId70"/>
    <p:sldId id="941" r:id="rId71"/>
    <p:sldId id="942" r:id="rId72"/>
    <p:sldId id="943" r:id="rId73"/>
    <p:sldId id="410" r:id="rId74"/>
    <p:sldId id="944" r:id="rId75"/>
    <p:sldId id="945" r:id="rId76"/>
    <p:sldId id="946" r:id="rId77"/>
    <p:sldId id="947" r:id="rId78"/>
    <p:sldId id="948" r:id="rId79"/>
    <p:sldId id="949" r:id="rId80"/>
    <p:sldId id="950" r:id="rId81"/>
    <p:sldId id="951" r:id="rId82"/>
    <p:sldId id="952" r:id="rId83"/>
    <p:sldId id="953" r:id="rId84"/>
    <p:sldId id="954" r:id="rId85"/>
    <p:sldId id="955" r:id="rId86"/>
    <p:sldId id="956" r:id="rId87"/>
    <p:sldId id="957" r:id="rId88"/>
    <p:sldId id="958" r:id="rId89"/>
    <p:sldId id="959" r:id="rId90"/>
    <p:sldId id="960" r:id="rId91"/>
    <p:sldId id="961" r:id="rId92"/>
    <p:sldId id="962" r:id="rId93"/>
    <p:sldId id="963" r:id="rId94"/>
    <p:sldId id="964" r:id="rId95"/>
    <p:sldId id="965" r:id="rId96"/>
    <p:sldId id="966" r:id="rId97"/>
    <p:sldId id="967" r:id="rId98"/>
    <p:sldId id="968" r:id="rId99"/>
    <p:sldId id="969" r:id="rId100"/>
    <p:sldId id="970" r:id="rId101"/>
    <p:sldId id="971" r:id="rId102"/>
    <p:sldId id="972" r:id="rId103"/>
    <p:sldId id="973" r:id="rId104"/>
    <p:sldId id="974" r:id="rId105"/>
    <p:sldId id="975" r:id="rId106"/>
    <p:sldId id="976" r:id="rId107"/>
    <p:sldId id="977" r:id="rId108"/>
    <p:sldId id="978" r:id="rId109"/>
    <p:sldId id="979" r:id="rId110"/>
    <p:sldId id="980" r:id="rId111"/>
    <p:sldId id="981" r:id="rId112"/>
    <p:sldId id="982" r:id="rId113"/>
    <p:sldId id="983" r:id="rId114"/>
    <p:sldId id="984" r:id="rId115"/>
    <p:sldId id="985" r:id="rId116"/>
    <p:sldId id="986" r:id="rId117"/>
    <p:sldId id="987" r:id="rId118"/>
    <p:sldId id="988" r:id="rId119"/>
    <p:sldId id="989" r:id="rId120"/>
    <p:sldId id="990" r:id="rId121"/>
    <p:sldId id="991" r:id="rId122"/>
    <p:sldId id="992" r:id="rId123"/>
    <p:sldId id="993" r:id="rId124"/>
    <p:sldId id="994" r:id="rId125"/>
    <p:sldId id="995" r:id="rId126"/>
    <p:sldId id="996" r:id="rId127"/>
    <p:sldId id="997" r:id="rId128"/>
    <p:sldId id="998" r:id="rId129"/>
    <p:sldId id="999" r:id="rId130"/>
    <p:sldId id="1000" r:id="rId131"/>
    <p:sldId id="1001" r:id="rId132"/>
    <p:sldId id="1002" r:id="rId133"/>
    <p:sldId id="1003" r:id="rId134"/>
    <p:sldId id="1004" r:id="rId135"/>
    <p:sldId id="1005" r:id="rId136"/>
    <p:sldId id="1006" r:id="rId137"/>
    <p:sldId id="1007" r:id="rId138"/>
    <p:sldId id="1008" r:id="rId139"/>
    <p:sldId id="1009" r:id="rId140"/>
    <p:sldId id="1010" r:id="rId141"/>
    <p:sldId id="1011" r:id="rId142"/>
    <p:sldId id="1012" r:id="rId143"/>
    <p:sldId id="628" r:id="rId1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3333" autoAdjust="0"/>
    <p:restoredTop sz="94660"/>
  </p:normalViewPr>
  <p:slideViewPr>
    <p:cSldViewPr>
      <p:cViewPr varScale="1">
        <p:scale>
          <a:sx n="62" d="100"/>
          <a:sy n="62" d="100"/>
        </p:scale>
        <p:origin x="7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08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64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39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8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4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5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40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25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32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43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71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Leicester RC Circuits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0" y="116632"/>
            <a:ext cx="1614324" cy="1317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56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62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71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106361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53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96461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640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34156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25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13156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49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337579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368414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62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425210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4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189074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24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123545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82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1039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15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101591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15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32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150132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72342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21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98764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847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382029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6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295038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311277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98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29161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12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425985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05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127769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17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400834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80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388962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21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367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146979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83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9F23E-1324-4AE9-8F7D-8CFEEC964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E551C-8AF5-4B5C-AFB7-3CCF9ABE3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b="1" dirty="0"/>
              <a:t>8 minute core</a:t>
            </a:r>
          </a:p>
        </p:txBody>
      </p:sp>
    </p:spTree>
    <p:extLst>
      <p:ext uri="{BB962C8B-B14F-4D97-AF65-F5344CB8AC3E}">
        <p14:creationId xmlns:p14="http://schemas.microsoft.com/office/powerpoint/2010/main" val="1321602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79628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62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83926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75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99265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r>
              <a:rPr lang="en-GB" sz="4000" b="1" dirty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28764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0"/>
    </mc:Choice>
    <mc:Fallback xmlns="">
      <p:transition spd="slow" advClick="0" advTm="30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36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55324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82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335755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89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245812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46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295477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30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260311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631" y="18937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b="1" dirty="0"/>
              <a:t>Get 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11807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8800" dirty="0"/>
              <a:t>5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2204864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/>
              <a:t>4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3298127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/>
              <a:t>3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4478855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5659583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>
                <a:solidFill>
                  <a:srgbClr val="FF0000"/>
                </a:solidFill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59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1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1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1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1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2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232348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26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46661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27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108208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422041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39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326010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47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96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106369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000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144871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48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345015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62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83678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9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113098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31320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3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394983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65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333104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94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6635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14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256560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71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150982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58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2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419427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7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99398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226184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62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128914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31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115306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227880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40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168030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91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1 Min 30 Sec Rest</a:t>
            </a:r>
            <a:endParaRPr lang="en-GB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8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5000"/>
    </mc:Choice>
    <mc:Fallback xmlns="">
      <p:transition spd="slow" advClick="0" advTm="85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0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38128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197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361238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60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16014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42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31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255422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92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224173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417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251484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80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High Knees</a:t>
            </a:r>
          </a:p>
        </p:txBody>
      </p:sp>
    </p:spTree>
    <p:extLst>
      <p:ext uri="{BB962C8B-B14F-4D97-AF65-F5344CB8AC3E}">
        <p14:creationId xmlns:p14="http://schemas.microsoft.com/office/powerpoint/2010/main" val="183691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Knees (30 Sec)</a:t>
            </a:r>
          </a:p>
        </p:txBody>
      </p:sp>
      <p:pic>
        <p:nvPicPr>
          <p:cNvPr id="4" name="Picture 2" descr="High Knees | Illustrated Exercise Guide">
            <a:extLst>
              <a:ext uri="{FF2B5EF4-FFF2-40B4-BE49-F238E27FC236}">
                <a16:creationId xmlns:a16="http://schemas.microsoft.com/office/drawing/2014/main" id="{F88FF6FB-7059-4117-921B-80147C9BA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22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44786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56120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75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344072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28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Left Leg</a:t>
            </a:r>
          </a:p>
        </p:txBody>
      </p:sp>
    </p:spTree>
    <p:extLst>
      <p:ext uri="{BB962C8B-B14F-4D97-AF65-F5344CB8AC3E}">
        <p14:creationId xmlns:p14="http://schemas.microsoft.com/office/powerpoint/2010/main" val="213069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Left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32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 with Knee Drive – Right Leg</a:t>
            </a:r>
          </a:p>
        </p:txBody>
      </p:sp>
    </p:spTree>
    <p:extLst>
      <p:ext uri="{BB962C8B-B14F-4D97-AF65-F5344CB8AC3E}">
        <p14:creationId xmlns:p14="http://schemas.microsoft.com/office/powerpoint/2010/main" val="47364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Lunge with Knee Drive – Right Leg</a:t>
            </a:r>
            <a:br>
              <a:rPr lang="en-GB" dirty="0"/>
            </a:br>
            <a:r>
              <a:rPr lang="en-GB" dirty="0"/>
              <a:t> (15 Sec)</a:t>
            </a:r>
          </a:p>
        </p:txBody>
      </p:sp>
      <p:pic>
        <p:nvPicPr>
          <p:cNvPr id="1026" name="Picture 2" descr="Ski Workouts: A Proper Strength Training Routine | The Ski Monster">
            <a:extLst>
              <a:ext uri="{FF2B5EF4-FFF2-40B4-BE49-F238E27FC236}">
                <a16:creationId xmlns:a16="http://schemas.microsoft.com/office/drawing/2014/main" id="{D2FE342E-3694-45C0-8362-1265E588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131"/>
            <a:ext cx="82296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97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167306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17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355545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934</Words>
  <Application>Microsoft Office PowerPoint</Application>
  <PresentationFormat>On-screen Show (4:3)</PresentationFormat>
  <Paragraphs>292</Paragraphs>
  <Slides>143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143</vt:i4>
      </vt:variant>
    </vt:vector>
  </HeadingPairs>
  <TitlesOfParts>
    <vt:vector size="146" baseType="lpstr">
      <vt:lpstr>Arial</vt:lpstr>
      <vt:lpstr>Calibri</vt:lpstr>
      <vt:lpstr>Office Theme</vt:lpstr>
      <vt:lpstr>Leicester RC Circuits</vt:lpstr>
      <vt:lpstr>Warm Up</vt:lpstr>
      <vt:lpstr>Get Ready</vt:lpstr>
      <vt:lpstr>High Knees (30 Sec)</vt:lpstr>
      <vt:lpstr>PowerPoint Presentation</vt:lpstr>
      <vt:lpstr>Press Up (30 Sec)</vt:lpstr>
      <vt:lpstr>PowerPoint Presentation</vt:lpstr>
      <vt:lpstr>Mountain Climbers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Burpee (30 Sec)</vt:lpstr>
      <vt:lpstr>PowerPoint Presentation</vt:lpstr>
      <vt:lpstr>Squat Jump (30 Sec)</vt:lpstr>
      <vt:lpstr>PowerPoint Presentation</vt:lpstr>
      <vt:lpstr>High Knees (30 Sec)</vt:lpstr>
      <vt:lpstr>PowerPoint Presentation</vt:lpstr>
      <vt:lpstr>Press Up (30 Sec)</vt:lpstr>
      <vt:lpstr>PowerPoint Presentation</vt:lpstr>
      <vt:lpstr>Mountain Climbers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Burpee (30 Sec)</vt:lpstr>
      <vt:lpstr>PowerPoint Presentation</vt:lpstr>
      <vt:lpstr>Squat Jump (30 Sec)</vt:lpstr>
      <vt:lpstr>PowerPoint Presentation</vt:lpstr>
      <vt:lpstr>High Knees (30 Sec)</vt:lpstr>
      <vt:lpstr>PowerPoint Presentation</vt:lpstr>
      <vt:lpstr>Press Up (30 Sec)</vt:lpstr>
      <vt:lpstr>PowerPoint Presentation</vt:lpstr>
      <vt:lpstr>Mountain Climbers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Burpee (30 Sec)</vt:lpstr>
      <vt:lpstr>PowerPoint Presentation</vt:lpstr>
      <vt:lpstr>Squat Jump (30 Sec)</vt:lpstr>
      <vt:lpstr>PowerPoint Presentation</vt:lpstr>
      <vt:lpstr>High Knees (30 Sec)</vt:lpstr>
      <vt:lpstr>PowerPoint Presentation</vt:lpstr>
      <vt:lpstr>Press Up (30 Sec)</vt:lpstr>
      <vt:lpstr>PowerPoint Presentation</vt:lpstr>
      <vt:lpstr>Mountain Climbers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Burpee (30 Sec)</vt:lpstr>
      <vt:lpstr>PowerPoint Presentation</vt:lpstr>
      <vt:lpstr>Squat Jump (30 Sec)</vt:lpstr>
      <vt:lpstr>PowerPoint Presentation</vt:lpstr>
      <vt:lpstr>High Knees (30 Sec)</vt:lpstr>
      <vt:lpstr>PowerPoint Presentation</vt:lpstr>
      <vt:lpstr>Press Up (30 Sec)</vt:lpstr>
      <vt:lpstr>PowerPoint Presentation</vt:lpstr>
      <vt:lpstr>Mountain Climbers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Burpee (30 Sec)</vt:lpstr>
      <vt:lpstr>PowerPoint Presentation</vt:lpstr>
      <vt:lpstr>Squat Jump (30 Sec)</vt:lpstr>
      <vt:lpstr>PowerPoint Presentation</vt:lpstr>
      <vt:lpstr>High Knees (30 Sec)</vt:lpstr>
      <vt:lpstr>PowerPoint Presentation</vt:lpstr>
      <vt:lpstr>Press Up (30 Sec)</vt:lpstr>
      <vt:lpstr>PowerPoint Presentation</vt:lpstr>
      <vt:lpstr>Mountain Climbers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Burpee (30 Sec)</vt:lpstr>
      <vt:lpstr>PowerPoint Presentation</vt:lpstr>
      <vt:lpstr>Squat Jump (30 Sec)</vt:lpstr>
      <vt:lpstr>PowerPoint Presentation</vt:lpstr>
      <vt:lpstr>High Knees (30 Sec)</vt:lpstr>
      <vt:lpstr>PowerPoint Presentation</vt:lpstr>
      <vt:lpstr>Press Up (30 Sec)</vt:lpstr>
      <vt:lpstr>PowerPoint Presentation</vt:lpstr>
      <vt:lpstr>Mountain Climbers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Burpee (30 Sec)</vt:lpstr>
      <vt:lpstr>PowerPoint Presentation</vt:lpstr>
      <vt:lpstr>Squat Jump (30 Sec)</vt:lpstr>
      <vt:lpstr>PowerPoint Presentation</vt:lpstr>
      <vt:lpstr>High Knees (30 Sec)</vt:lpstr>
      <vt:lpstr>PowerPoint Presentation</vt:lpstr>
      <vt:lpstr>Press Up (30 Sec)</vt:lpstr>
      <vt:lpstr>PowerPoint Presentation</vt:lpstr>
      <vt:lpstr>Mountain Climbers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Burpee (30 Sec)</vt:lpstr>
      <vt:lpstr>PowerPoint Presentation</vt:lpstr>
      <vt:lpstr>Squat Jump (30 Sec)</vt:lpstr>
      <vt:lpstr>PowerPoint Presentation</vt:lpstr>
      <vt:lpstr>High Knees (30 Sec)</vt:lpstr>
      <vt:lpstr>PowerPoint Presentation</vt:lpstr>
      <vt:lpstr>Press Up (30 Sec)</vt:lpstr>
      <vt:lpstr>PowerPoint Presentation</vt:lpstr>
      <vt:lpstr>Mountain Climbers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Burpee (30 Sec)</vt:lpstr>
      <vt:lpstr>PowerPoint Presentation</vt:lpstr>
      <vt:lpstr>Squat Jump (30 Sec)</vt:lpstr>
      <vt:lpstr>PowerPoint Presentation</vt:lpstr>
      <vt:lpstr>High Knees (30 Sec)</vt:lpstr>
      <vt:lpstr>PowerPoint Presentation</vt:lpstr>
      <vt:lpstr>Press Up (30 Sec)</vt:lpstr>
      <vt:lpstr>PowerPoint Presentation</vt:lpstr>
      <vt:lpstr>Mountain Climbers (30 Sec)</vt:lpstr>
      <vt:lpstr>PowerPoint Presentation</vt:lpstr>
      <vt:lpstr>Lunge with Knee Drive – Left Leg  (15 Sec)</vt:lpstr>
      <vt:lpstr>PowerPoint Presentation</vt:lpstr>
      <vt:lpstr>Lunge with Knee Drive – Right Leg  (15 Sec)</vt:lpstr>
      <vt:lpstr>PowerPoint Presentation</vt:lpstr>
      <vt:lpstr>Burpee (30 Sec)</vt:lpstr>
      <vt:lpstr>PowerPoint Presentation</vt:lpstr>
      <vt:lpstr>Squat Jump (30 Sec)</vt:lpstr>
      <vt:lpstr>PowerPoint Presentation</vt:lpstr>
    </vt:vector>
  </TitlesOfParts>
  <Company>Triumph Motorcycles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Leicester RC Circuits</dc:title>
  <dc:creator>Alex Wellings</dc:creator>
  <cp:lastModifiedBy>Hazel Ward</cp:lastModifiedBy>
  <cp:revision>41</cp:revision>
  <dcterms:created xsi:type="dcterms:W3CDTF">2020-04-10T14:19:41Z</dcterms:created>
  <dcterms:modified xsi:type="dcterms:W3CDTF">2020-09-10T16:09:27Z</dcterms:modified>
</cp:coreProperties>
</file>