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68" r:id="rId4"/>
    <p:sldId id="496" r:id="rId5"/>
    <p:sldId id="480" r:id="rId6"/>
    <p:sldId id="481" r:id="rId7"/>
    <p:sldId id="414" r:id="rId8"/>
    <p:sldId id="345" r:id="rId9"/>
    <p:sldId id="494" r:id="rId10"/>
    <p:sldId id="495" r:id="rId11"/>
    <p:sldId id="492" r:id="rId12"/>
    <p:sldId id="493" r:id="rId13"/>
    <p:sldId id="528" r:id="rId14"/>
    <p:sldId id="529" r:id="rId15"/>
    <p:sldId id="629" r:id="rId16"/>
    <p:sldId id="630" r:id="rId17"/>
    <p:sldId id="631" r:id="rId18"/>
    <p:sldId id="632" r:id="rId19"/>
    <p:sldId id="633" r:id="rId20"/>
    <p:sldId id="634" r:id="rId21"/>
    <p:sldId id="635" r:id="rId22"/>
    <p:sldId id="636" r:id="rId23"/>
    <p:sldId id="637" r:id="rId24"/>
    <p:sldId id="638" r:id="rId25"/>
    <p:sldId id="639" r:id="rId26"/>
    <p:sldId id="640" r:id="rId27"/>
    <p:sldId id="641" r:id="rId28"/>
    <p:sldId id="642" r:id="rId29"/>
    <p:sldId id="643" r:id="rId30"/>
    <p:sldId id="644" r:id="rId31"/>
    <p:sldId id="645" r:id="rId32"/>
    <p:sldId id="646" r:id="rId33"/>
    <p:sldId id="647" r:id="rId34"/>
    <p:sldId id="648" r:id="rId35"/>
    <p:sldId id="649" r:id="rId36"/>
    <p:sldId id="650" r:id="rId37"/>
    <p:sldId id="651" r:id="rId38"/>
    <p:sldId id="652" r:id="rId39"/>
    <p:sldId id="653" r:id="rId40"/>
    <p:sldId id="654" r:id="rId41"/>
    <p:sldId id="655" r:id="rId42"/>
    <p:sldId id="656" r:id="rId43"/>
    <p:sldId id="657" r:id="rId44"/>
    <p:sldId id="658" r:id="rId45"/>
    <p:sldId id="659" r:id="rId46"/>
    <p:sldId id="660" r:id="rId47"/>
    <p:sldId id="661" r:id="rId48"/>
    <p:sldId id="662" r:id="rId49"/>
    <p:sldId id="663" r:id="rId50"/>
    <p:sldId id="664" r:id="rId51"/>
    <p:sldId id="665" r:id="rId52"/>
    <p:sldId id="666" r:id="rId53"/>
    <p:sldId id="667" r:id="rId54"/>
    <p:sldId id="668" r:id="rId55"/>
    <p:sldId id="669" r:id="rId56"/>
    <p:sldId id="670" r:id="rId57"/>
    <p:sldId id="671" r:id="rId58"/>
    <p:sldId id="672" r:id="rId59"/>
    <p:sldId id="673" r:id="rId60"/>
    <p:sldId id="674" r:id="rId61"/>
    <p:sldId id="675" r:id="rId62"/>
    <p:sldId id="676" r:id="rId63"/>
    <p:sldId id="410" r:id="rId64"/>
    <p:sldId id="677" r:id="rId65"/>
    <p:sldId id="678" r:id="rId66"/>
    <p:sldId id="679" r:id="rId67"/>
    <p:sldId id="680" r:id="rId68"/>
    <p:sldId id="681" r:id="rId69"/>
    <p:sldId id="682" r:id="rId70"/>
    <p:sldId id="683" r:id="rId71"/>
    <p:sldId id="684" r:id="rId72"/>
    <p:sldId id="685" r:id="rId73"/>
    <p:sldId id="686" r:id="rId74"/>
    <p:sldId id="687" r:id="rId75"/>
    <p:sldId id="688" r:id="rId76"/>
    <p:sldId id="689" r:id="rId77"/>
    <p:sldId id="690" r:id="rId78"/>
    <p:sldId id="691" r:id="rId79"/>
    <p:sldId id="692" r:id="rId80"/>
    <p:sldId id="693" r:id="rId81"/>
    <p:sldId id="694" r:id="rId82"/>
    <p:sldId id="695" r:id="rId83"/>
    <p:sldId id="696" r:id="rId84"/>
    <p:sldId id="697" r:id="rId85"/>
    <p:sldId id="698" r:id="rId86"/>
    <p:sldId id="699" r:id="rId87"/>
    <p:sldId id="700" r:id="rId88"/>
    <p:sldId id="701" r:id="rId89"/>
    <p:sldId id="702" r:id="rId90"/>
    <p:sldId id="703" r:id="rId91"/>
    <p:sldId id="704" r:id="rId92"/>
    <p:sldId id="705" r:id="rId93"/>
    <p:sldId id="706" r:id="rId94"/>
    <p:sldId id="707" r:id="rId95"/>
    <p:sldId id="708" r:id="rId96"/>
    <p:sldId id="709" r:id="rId97"/>
    <p:sldId id="710" r:id="rId98"/>
    <p:sldId id="711" r:id="rId99"/>
    <p:sldId id="712" r:id="rId100"/>
    <p:sldId id="713" r:id="rId101"/>
    <p:sldId id="714" r:id="rId102"/>
    <p:sldId id="715" r:id="rId103"/>
    <p:sldId id="716" r:id="rId104"/>
    <p:sldId id="717" r:id="rId105"/>
    <p:sldId id="718" r:id="rId106"/>
    <p:sldId id="719" r:id="rId107"/>
    <p:sldId id="720" r:id="rId108"/>
    <p:sldId id="721" r:id="rId109"/>
    <p:sldId id="722" r:id="rId110"/>
    <p:sldId id="723" r:id="rId111"/>
    <p:sldId id="724" r:id="rId112"/>
    <p:sldId id="725" r:id="rId113"/>
    <p:sldId id="726" r:id="rId114"/>
    <p:sldId id="727" r:id="rId115"/>
    <p:sldId id="728" r:id="rId116"/>
    <p:sldId id="729" r:id="rId117"/>
    <p:sldId id="730" r:id="rId118"/>
    <p:sldId id="731" r:id="rId119"/>
    <p:sldId id="732" r:id="rId120"/>
    <p:sldId id="733" r:id="rId121"/>
    <p:sldId id="734" r:id="rId122"/>
    <p:sldId id="735" r:id="rId123"/>
    <p:sldId id="736" r:id="rId124"/>
    <p:sldId id="628" r:id="rId1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3333" autoAdjust="0"/>
    <p:restoredTop sz="94660"/>
  </p:normalViewPr>
  <p:slideViewPr>
    <p:cSldViewPr>
      <p:cViewPr varScale="1">
        <p:scale>
          <a:sx n="62" d="100"/>
          <a:sy n="62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08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64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39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8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4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5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40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25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32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3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71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Leicester RC Circuits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0" y="116632"/>
            <a:ext cx="1614324" cy="131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56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62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198680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13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08669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98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42998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54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165162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03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242322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11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371598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60534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04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284146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4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57985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265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271734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53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424073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94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05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218067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83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16590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32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9F23E-1324-4AE9-8F7D-8CFEEC96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E551C-8AF5-4B5C-AFB7-3CCF9ABE3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/>
              <a:t>8 minute core</a:t>
            </a:r>
          </a:p>
        </p:txBody>
      </p:sp>
    </p:spTree>
    <p:extLst>
      <p:ext uri="{BB962C8B-B14F-4D97-AF65-F5344CB8AC3E}">
        <p14:creationId xmlns:p14="http://schemas.microsoft.com/office/powerpoint/2010/main" val="1321602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203388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63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427746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7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60432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59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182852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r>
              <a:rPr lang="en-GB" sz="4000" b="1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28764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0"/>
    </mc:Choice>
    <mc:Fallback xmlns="">
      <p:transition spd="slow" advClick="0" advTm="30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29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137433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29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240057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74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230709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36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20471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94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87621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631" y="18937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b="1" dirty="0"/>
              <a:t>Get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11807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8800" dirty="0"/>
              <a:t>5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2204864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/>
              <a:t>4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3298127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/>
              <a:t>3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4478855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5659583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>
                <a:solidFill>
                  <a:srgbClr val="FF0000"/>
                </a:solidFill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59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1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1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1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1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123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68442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69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428644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28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190714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42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292847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48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3595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81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24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17524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20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23332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9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401548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87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141018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65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417359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35741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77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320449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5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66036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14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106213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09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283947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12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328196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60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8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305266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2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1 Min 30 Sec Rest</a:t>
            </a:r>
            <a:endParaRPr lang="en-GB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8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5000"/>
    </mc:Choice>
    <mc:Fallback xmlns="">
      <p:transition spd="slow" advClick="0" advTm="85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338291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64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82359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88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49406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15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227880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80100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44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101327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5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180192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09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103469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77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16734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39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86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293778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72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415645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93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407548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80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6782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19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43322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32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56120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53376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09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250050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88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10007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82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301206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27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Sit Ups</a:t>
            </a:r>
          </a:p>
        </p:txBody>
      </p:sp>
    </p:spTree>
    <p:extLst>
      <p:ext uri="{BB962C8B-B14F-4D97-AF65-F5344CB8AC3E}">
        <p14:creationId xmlns:p14="http://schemas.microsoft.com/office/powerpoint/2010/main" val="55757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 Ups (30 Sec)</a:t>
            </a:r>
          </a:p>
        </p:txBody>
      </p:sp>
      <p:pic>
        <p:nvPicPr>
          <p:cNvPr id="2050" name="Picture 2" descr="Sit Ups Images, Stock Photos &amp; Vectors | Shutterstock">
            <a:extLst>
              <a:ext uri="{FF2B5EF4-FFF2-40B4-BE49-F238E27FC236}">
                <a16:creationId xmlns:a16="http://schemas.microsoft.com/office/drawing/2014/main" id="{AFE7CA59-5703-4CC0-A3C6-87B241BFA4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40841"/>
            <a:ext cx="5760640" cy="446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36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579</Words>
  <Application>Microsoft Office PowerPoint</Application>
  <PresentationFormat>On-screen Show (4:3)</PresentationFormat>
  <Paragraphs>255</Paragraphs>
  <Slides>124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124</vt:i4>
      </vt:variant>
    </vt:vector>
  </HeadingPairs>
  <TitlesOfParts>
    <vt:vector size="127" baseType="lpstr">
      <vt:lpstr>Arial</vt:lpstr>
      <vt:lpstr>Calibri</vt:lpstr>
      <vt:lpstr>Office Theme</vt:lpstr>
      <vt:lpstr>Leicester RC Circuits</vt:lpstr>
      <vt:lpstr>Warm Up</vt:lpstr>
      <vt:lpstr>Get Ready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Sit Ups (30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Sit Ups (30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Sit Ups (30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Sit Ups (30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Sit Ups (30 Sec)</vt:lpstr>
      <vt:lpstr>PowerPoint Presentation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Sit Ups (30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Sit Ups (30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Sit Ups (30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Sit Ups (30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Sit Ups (30 Sec)</vt:lpstr>
      <vt:lpstr>PowerPoint Presentation</vt:lpstr>
    </vt:vector>
  </TitlesOfParts>
  <Company>Triumph Motorcycles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Leicester RC Circuits</dc:title>
  <dc:creator>Alex Wellings</dc:creator>
  <cp:lastModifiedBy>Hazel Ward</cp:lastModifiedBy>
  <cp:revision>38</cp:revision>
  <dcterms:created xsi:type="dcterms:W3CDTF">2020-04-10T14:19:41Z</dcterms:created>
  <dcterms:modified xsi:type="dcterms:W3CDTF">2020-09-10T16:09:46Z</dcterms:modified>
</cp:coreProperties>
</file>