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68" r:id="rId4"/>
    <p:sldId id="257" r:id="rId5"/>
    <p:sldId id="333" r:id="rId6"/>
    <p:sldId id="335" r:id="rId7"/>
    <p:sldId id="334" r:id="rId8"/>
    <p:sldId id="336" r:id="rId9"/>
    <p:sldId id="337" r:id="rId10"/>
    <p:sldId id="338" r:id="rId11"/>
    <p:sldId id="297" r:id="rId12"/>
    <p:sldId id="260" r:id="rId13"/>
    <p:sldId id="339" r:id="rId14"/>
    <p:sldId id="340" r:id="rId15"/>
    <p:sldId id="342" r:id="rId16"/>
    <p:sldId id="343" r:id="rId17"/>
    <p:sldId id="299" r:id="rId18"/>
    <p:sldId id="341" r:id="rId19"/>
    <p:sldId id="344" r:id="rId20"/>
    <p:sldId id="345" r:id="rId21"/>
    <p:sldId id="346" r:id="rId22"/>
    <p:sldId id="347" r:id="rId23"/>
    <p:sldId id="301" r:id="rId24"/>
    <p:sldId id="262" r:id="rId25"/>
    <p:sldId id="305" r:id="rId26"/>
    <p:sldId id="267" r:id="rId27"/>
    <p:sldId id="306" r:id="rId28"/>
    <p:sldId id="259" r:id="rId29"/>
    <p:sldId id="331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65" r:id="rId48"/>
    <p:sldId id="366" r:id="rId49"/>
    <p:sldId id="367" r:id="rId50"/>
    <p:sldId id="368" r:id="rId51"/>
    <p:sldId id="369" r:id="rId52"/>
    <p:sldId id="370" r:id="rId53"/>
    <p:sldId id="371" r:id="rId54"/>
    <p:sldId id="372" r:id="rId55"/>
    <p:sldId id="373" r:id="rId56"/>
    <p:sldId id="374" r:id="rId57"/>
    <p:sldId id="375" r:id="rId58"/>
    <p:sldId id="376" r:id="rId59"/>
    <p:sldId id="377" r:id="rId60"/>
    <p:sldId id="378" r:id="rId61"/>
    <p:sldId id="379" r:id="rId62"/>
    <p:sldId id="380" r:id="rId63"/>
    <p:sldId id="381" r:id="rId64"/>
    <p:sldId id="382" r:id="rId65"/>
    <p:sldId id="383" r:id="rId66"/>
    <p:sldId id="384" r:id="rId67"/>
    <p:sldId id="385" r:id="rId68"/>
    <p:sldId id="386" r:id="rId69"/>
    <p:sldId id="387" r:id="rId70"/>
    <p:sldId id="388" r:id="rId71"/>
    <p:sldId id="389" r:id="rId72"/>
    <p:sldId id="390" r:id="rId73"/>
    <p:sldId id="391" r:id="rId74"/>
    <p:sldId id="392" r:id="rId75"/>
    <p:sldId id="393" r:id="rId76"/>
    <p:sldId id="394" r:id="rId77"/>
    <p:sldId id="395" r:id="rId78"/>
    <p:sldId id="396" r:id="rId79"/>
    <p:sldId id="397" r:id="rId80"/>
    <p:sldId id="398" r:id="rId81"/>
    <p:sldId id="399" r:id="rId82"/>
    <p:sldId id="400" r:id="rId83"/>
    <p:sldId id="332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3333" autoAdjust="0"/>
    <p:restoredTop sz="94660"/>
  </p:normalViewPr>
  <p:slideViewPr>
    <p:cSldViewPr>
      <p:cViewPr varScale="1">
        <p:scale>
          <a:sx n="62" d="100"/>
          <a:sy n="62" d="100"/>
        </p:scale>
        <p:origin x="7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082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5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64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39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8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4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05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40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25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32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43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71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Leicester RC Circuits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116632"/>
            <a:ext cx="1614324" cy="131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56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656512" cy="43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19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Glute Bridge</a:t>
            </a:r>
          </a:p>
        </p:txBody>
      </p:sp>
    </p:spTree>
    <p:extLst>
      <p:ext uri="{BB962C8B-B14F-4D97-AF65-F5344CB8AC3E}">
        <p14:creationId xmlns:p14="http://schemas.microsoft.com/office/powerpoint/2010/main" val="15203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Glute Bridge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05" y="1268760"/>
            <a:ext cx="518457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99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Russian Twist</a:t>
            </a:r>
          </a:p>
        </p:txBody>
      </p:sp>
    </p:spTree>
    <p:extLst>
      <p:ext uri="{BB962C8B-B14F-4D97-AF65-F5344CB8AC3E}">
        <p14:creationId xmlns:p14="http://schemas.microsoft.com/office/powerpoint/2010/main" val="218057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Russian Twist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6" y="1700808"/>
            <a:ext cx="855455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98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V-Sit</a:t>
            </a:r>
          </a:p>
        </p:txBody>
      </p:sp>
    </p:spTree>
    <p:extLst>
      <p:ext uri="{BB962C8B-B14F-4D97-AF65-F5344CB8AC3E}">
        <p14:creationId xmlns:p14="http://schemas.microsoft.com/office/powerpoint/2010/main" val="114337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V-Sit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4608512" cy="413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72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Press Up</a:t>
            </a:r>
          </a:p>
        </p:txBody>
      </p:sp>
    </p:spTree>
    <p:extLst>
      <p:ext uri="{BB962C8B-B14F-4D97-AF65-F5344CB8AC3E}">
        <p14:creationId xmlns:p14="http://schemas.microsoft.com/office/powerpoint/2010/main" val="16485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Press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4" y="1700808"/>
            <a:ext cx="782404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19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Leg Raises</a:t>
            </a:r>
          </a:p>
        </p:txBody>
      </p:sp>
    </p:spTree>
    <p:extLst>
      <p:ext uri="{BB962C8B-B14F-4D97-AF65-F5344CB8AC3E}">
        <p14:creationId xmlns:p14="http://schemas.microsoft.com/office/powerpoint/2010/main" val="63828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0" lvl="7" indent="0">
              <a:buNone/>
            </a:pPr>
            <a:endParaRPr lang="en-GB" sz="4000" dirty="0"/>
          </a:p>
          <a:p>
            <a:pPr marL="3200400" lvl="7" indent="0">
              <a:buNone/>
            </a:pPr>
            <a:endParaRPr lang="en-GB" sz="4000" dirty="0"/>
          </a:p>
          <a:p>
            <a:pPr marL="3200400" lvl="7" indent="0">
              <a:buNone/>
            </a:pPr>
            <a:r>
              <a:rPr lang="en-GB" sz="4000" b="1" dirty="0"/>
              <a:t>5 Minutes</a:t>
            </a:r>
          </a:p>
        </p:txBody>
      </p:sp>
    </p:spTree>
    <p:extLst>
      <p:ext uri="{BB962C8B-B14F-4D97-AF65-F5344CB8AC3E}">
        <p14:creationId xmlns:p14="http://schemas.microsoft.com/office/powerpoint/2010/main" val="28764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0"/>
    </mc:Choice>
    <mc:Fallback xmlns="">
      <p:transition spd="slow" advClick="0" advTm="30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 Raises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614769"/>
            <a:ext cx="7632848" cy="362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86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Commando’s</a:t>
            </a:r>
          </a:p>
        </p:txBody>
      </p:sp>
    </p:spTree>
    <p:extLst>
      <p:ext uri="{BB962C8B-B14F-4D97-AF65-F5344CB8AC3E}">
        <p14:creationId xmlns:p14="http://schemas.microsoft.com/office/powerpoint/2010/main" val="306766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Commando’s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08" y="1628800"/>
            <a:ext cx="6912768" cy="397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9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 Jump</a:t>
            </a:r>
          </a:p>
        </p:txBody>
      </p:sp>
    </p:spTree>
    <p:extLst>
      <p:ext uri="{BB962C8B-B14F-4D97-AF65-F5344CB8AC3E}">
        <p14:creationId xmlns:p14="http://schemas.microsoft.com/office/powerpoint/2010/main" val="16485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 Jump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400600" cy="52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78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Heel Taps</a:t>
            </a:r>
          </a:p>
        </p:txBody>
      </p:sp>
    </p:spTree>
    <p:extLst>
      <p:ext uri="{BB962C8B-B14F-4D97-AF65-F5344CB8AC3E}">
        <p14:creationId xmlns:p14="http://schemas.microsoft.com/office/powerpoint/2010/main" val="16485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Heel Taps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048672" cy="471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76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Leg Kicks</a:t>
            </a:r>
          </a:p>
        </p:txBody>
      </p:sp>
    </p:spTree>
    <p:extLst>
      <p:ext uri="{BB962C8B-B14F-4D97-AF65-F5344CB8AC3E}">
        <p14:creationId xmlns:p14="http://schemas.microsoft.com/office/powerpoint/2010/main" val="16485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 Kicks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772816"/>
            <a:ext cx="6192688" cy="385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79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1 min Rest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3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000"/>
    </mc:Choice>
    <mc:Fallback xmlns="">
      <p:transition spd="slow" advClick="0" advTm="5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631" y="18937"/>
            <a:ext cx="8229600" cy="1143000"/>
          </a:xfrm>
        </p:spPr>
        <p:txBody>
          <a:bodyPr>
            <a:normAutofit/>
          </a:bodyPr>
          <a:lstStyle/>
          <a:p>
            <a:r>
              <a:rPr lang="en-GB" sz="6600" b="1" dirty="0"/>
              <a:t>Get Ready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11807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8800" dirty="0"/>
              <a:t>5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2204864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8800" dirty="0"/>
              <a:t>4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3298127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8800" dirty="0"/>
              <a:t>3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4478855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8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5659583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8800" dirty="0">
                <a:solidFill>
                  <a:srgbClr val="FF0000"/>
                </a:solidFill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90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1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1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1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Get Ready to </a:t>
            </a:r>
            <a:r>
              <a:rPr lang="en-GB" sz="5400" dirty="0">
                <a:solidFill>
                  <a:srgbClr val="FF0000"/>
                </a:solidFill>
              </a:rPr>
              <a:t>Front Plank</a:t>
            </a:r>
          </a:p>
        </p:txBody>
      </p:sp>
    </p:spTree>
    <p:extLst>
      <p:ext uri="{BB962C8B-B14F-4D97-AF65-F5344CB8AC3E}">
        <p14:creationId xmlns:p14="http://schemas.microsoft.com/office/powerpoint/2010/main" val="296177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Front Plank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323"/>
            <a:ext cx="7572622" cy="512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39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LH Side Plank w/ Hip Dips</a:t>
            </a:r>
          </a:p>
        </p:txBody>
      </p:sp>
    </p:spTree>
    <p:extLst>
      <p:ext uri="{BB962C8B-B14F-4D97-AF65-F5344CB8AC3E}">
        <p14:creationId xmlns:p14="http://schemas.microsoft.com/office/powerpoint/2010/main" val="378893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 Side Plank w/ Hip Dips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/>
          <a:stretch/>
        </p:blipFill>
        <p:spPr bwMode="auto">
          <a:xfrm>
            <a:off x="2022763" y="1340768"/>
            <a:ext cx="5213533" cy="528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87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RH Side Plank w/ Hip Dips</a:t>
            </a:r>
          </a:p>
        </p:txBody>
      </p:sp>
    </p:spTree>
    <p:extLst>
      <p:ext uri="{BB962C8B-B14F-4D97-AF65-F5344CB8AC3E}">
        <p14:creationId xmlns:p14="http://schemas.microsoft.com/office/powerpoint/2010/main" val="238307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 Side Plank w/ Hip Dips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50146"/>
            <a:ext cx="5472608" cy="570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15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</a:t>
            </a:r>
          </a:p>
        </p:txBody>
      </p:sp>
    </p:spTree>
    <p:extLst>
      <p:ext uri="{BB962C8B-B14F-4D97-AF65-F5344CB8AC3E}">
        <p14:creationId xmlns:p14="http://schemas.microsoft.com/office/powerpoint/2010/main" val="215879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656512" cy="43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10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Glute Bridge</a:t>
            </a:r>
          </a:p>
        </p:txBody>
      </p:sp>
    </p:spTree>
    <p:extLst>
      <p:ext uri="{BB962C8B-B14F-4D97-AF65-F5344CB8AC3E}">
        <p14:creationId xmlns:p14="http://schemas.microsoft.com/office/powerpoint/2010/main" val="103140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Glute Bridge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05" y="1268760"/>
            <a:ext cx="518457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3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Front Plank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323"/>
            <a:ext cx="7572622" cy="512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62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Russian Twist</a:t>
            </a:r>
          </a:p>
        </p:txBody>
      </p:sp>
    </p:spTree>
    <p:extLst>
      <p:ext uri="{BB962C8B-B14F-4D97-AF65-F5344CB8AC3E}">
        <p14:creationId xmlns:p14="http://schemas.microsoft.com/office/powerpoint/2010/main" val="39381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Russian Twist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6" y="1700808"/>
            <a:ext cx="855455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64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V-Sit</a:t>
            </a:r>
          </a:p>
        </p:txBody>
      </p:sp>
    </p:spTree>
    <p:extLst>
      <p:ext uri="{BB962C8B-B14F-4D97-AF65-F5344CB8AC3E}">
        <p14:creationId xmlns:p14="http://schemas.microsoft.com/office/powerpoint/2010/main" val="63713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V-Sit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4608512" cy="413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33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Press Up</a:t>
            </a:r>
          </a:p>
        </p:txBody>
      </p:sp>
    </p:spTree>
    <p:extLst>
      <p:ext uri="{BB962C8B-B14F-4D97-AF65-F5344CB8AC3E}">
        <p14:creationId xmlns:p14="http://schemas.microsoft.com/office/powerpoint/2010/main" val="14674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Press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4" y="1700808"/>
            <a:ext cx="782404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38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Leg Raises</a:t>
            </a:r>
          </a:p>
        </p:txBody>
      </p:sp>
    </p:spTree>
    <p:extLst>
      <p:ext uri="{BB962C8B-B14F-4D97-AF65-F5344CB8AC3E}">
        <p14:creationId xmlns:p14="http://schemas.microsoft.com/office/powerpoint/2010/main" val="188560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 Raises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614769"/>
            <a:ext cx="7632848" cy="362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63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Commando’s</a:t>
            </a:r>
          </a:p>
        </p:txBody>
      </p:sp>
    </p:spTree>
    <p:extLst>
      <p:ext uri="{BB962C8B-B14F-4D97-AF65-F5344CB8AC3E}">
        <p14:creationId xmlns:p14="http://schemas.microsoft.com/office/powerpoint/2010/main" val="75030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Commando’s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08" y="1628800"/>
            <a:ext cx="6912768" cy="397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LH Side Plank w/ Hip Dips</a:t>
            </a:r>
          </a:p>
        </p:txBody>
      </p:sp>
    </p:spTree>
    <p:extLst>
      <p:ext uri="{BB962C8B-B14F-4D97-AF65-F5344CB8AC3E}">
        <p14:creationId xmlns:p14="http://schemas.microsoft.com/office/powerpoint/2010/main" val="373093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 Jump</a:t>
            </a:r>
          </a:p>
        </p:txBody>
      </p:sp>
    </p:spTree>
    <p:extLst>
      <p:ext uri="{BB962C8B-B14F-4D97-AF65-F5344CB8AC3E}">
        <p14:creationId xmlns:p14="http://schemas.microsoft.com/office/powerpoint/2010/main" val="223478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 Jump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400600" cy="52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14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Heel Taps</a:t>
            </a:r>
          </a:p>
        </p:txBody>
      </p:sp>
    </p:spTree>
    <p:extLst>
      <p:ext uri="{BB962C8B-B14F-4D97-AF65-F5344CB8AC3E}">
        <p14:creationId xmlns:p14="http://schemas.microsoft.com/office/powerpoint/2010/main" val="23355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Heel Taps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048672" cy="471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10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Leg Kicks</a:t>
            </a:r>
          </a:p>
        </p:txBody>
      </p:sp>
    </p:spTree>
    <p:extLst>
      <p:ext uri="{BB962C8B-B14F-4D97-AF65-F5344CB8AC3E}">
        <p14:creationId xmlns:p14="http://schemas.microsoft.com/office/powerpoint/2010/main" val="131397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 Kicks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772816"/>
            <a:ext cx="6192688" cy="385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2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1 min Rest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Get Ready to </a:t>
            </a:r>
            <a:r>
              <a:rPr lang="en-GB" sz="5400" dirty="0">
                <a:solidFill>
                  <a:srgbClr val="FF0000"/>
                </a:solidFill>
              </a:rPr>
              <a:t>Front Plank</a:t>
            </a:r>
          </a:p>
        </p:txBody>
      </p:sp>
    </p:spTree>
    <p:extLst>
      <p:ext uri="{BB962C8B-B14F-4D97-AF65-F5344CB8AC3E}">
        <p14:creationId xmlns:p14="http://schemas.microsoft.com/office/powerpoint/2010/main" val="280486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Front Plank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323"/>
            <a:ext cx="7572622" cy="512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39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LH Side Plank w/ Hip Dips</a:t>
            </a:r>
          </a:p>
        </p:txBody>
      </p:sp>
    </p:spTree>
    <p:extLst>
      <p:ext uri="{BB962C8B-B14F-4D97-AF65-F5344CB8AC3E}">
        <p14:creationId xmlns:p14="http://schemas.microsoft.com/office/powerpoint/2010/main" val="378893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 Side Plank w/ Hip Dips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/>
          <a:stretch/>
        </p:blipFill>
        <p:spPr bwMode="auto">
          <a:xfrm>
            <a:off x="2022763" y="1340768"/>
            <a:ext cx="5213533" cy="528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63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 Side Plank w/ Hip Dips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/>
          <a:stretch/>
        </p:blipFill>
        <p:spPr bwMode="auto">
          <a:xfrm>
            <a:off x="2022763" y="1340768"/>
            <a:ext cx="5213533" cy="528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87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RH Side Plank w/ Hip Dips</a:t>
            </a:r>
          </a:p>
        </p:txBody>
      </p:sp>
    </p:spTree>
    <p:extLst>
      <p:ext uri="{BB962C8B-B14F-4D97-AF65-F5344CB8AC3E}">
        <p14:creationId xmlns:p14="http://schemas.microsoft.com/office/powerpoint/2010/main" val="238307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 Side Plank w/ Hip Dips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50146"/>
            <a:ext cx="5472608" cy="570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15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</a:t>
            </a:r>
          </a:p>
        </p:txBody>
      </p:sp>
    </p:spTree>
    <p:extLst>
      <p:ext uri="{BB962C8B-B14F-4D97-AF65-F5344CB8AC3E}">
        <p14:creationId xmlns:p14="http://schemas.microsoft.com/office/powerpoint/2010/main" val="215879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656512" cy="43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10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Glute Bridge</a:t>
            </a:r>
          </a:p>
        </p:txBody>
      </p:sp>
    </p:spTree>
    <p:extLst>
      <p:ext uri="{BB962C8B-B14F-4D97-AF65-F5344CB8AC3E}">
        <p14:creationId xmlns:p14="http://schemas.microsoft.com/office/powerpoint/2010/main" val="103140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Glute Bridge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05" y="1268760"/>
            <a:ext cx="518457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3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Russian Twist</a:t>
            </a:r>
          </a:p>
        </p:txBody>
      </p:sp>
    </p:spTree>
    <p:extLst>
      <p:ext uri="{BB962C8B-B14F-4D97-AF65-F5344CB8AC3E}">
        <p14:creationId xmlns:p14="http://schemas.microsoft.com/office/powerpoint/2010/main" val="39381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Russian Twist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6" y="1700808"/>
            <a:ext cx="855455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64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V-Sit</a:t>
            </a:r>
          </a:p>
        </p:txBody>
      </p:sp>
    </p:spTree>
    <p:extLst>
      <p:ext uri="{BB962C8B-B14F-4D97-AF65-F5344CB8AC3E}">
        <p14:creationId xmlns:p14="http://schemas.microsoft.com/office/powerpoint/2010/main" val="63713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RH Side Plank w/ Hip Dips</a:t>
            </a:r>
          </a:p>
        </p:txBody>
      </p:sp>
    </p:spTree>
    <p:extLst>
      <p:ext uri="{BB962C8B-B14F-4D97-AF65-F5344CB8AC3E}">
        <p14:creationId xmlns:p14="http://schemas.microsoft.com/office/powerpoint/2010/main" val="373093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V-Sit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4608512" cy="413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33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Press Up</a:t>
            </a:r>
          </a:p>
        </p:txBody>
      </p:sp>
    </p:spTree>
    <p:extLst>
      <p:ext uri="{BB962C8B-B14F-4D97-AF65-F5344CB8AC3E}">
        <p14:creationId xmlns:p14="http://schemas.microsoft.com/office/powerpoint/2010/main" val="14674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Press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4" y="1700808"/>
            <a:ext cx="782404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38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Leg Raises</a:t>
            </a:r>
          </a:p>
        </p:txBody>
      </p:sp>
    </p:spTree>
    <p:extLst>
      <p:ext uri="{BB962C8B-B14F-4D97-AF65-F5344CB8AC3E}">
        <p14:creationId xmlns:p14="http://schemas.microsoft.com/office/powerpoint/2010/main" val="188560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 Raises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614769"/>
            <a:ext cx="7632848" cy="362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63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Commando’s</a:t>
            </a:r>
          </a:p>
        </p:txBody>
      </p:sp>
    </p:spTree>
    <p:extLst>
      <p:ext uri="{BB962C8B-B14F-4D97-AF65-F5344CB8AC3E}">
        <p14:creationId xmlns:p14="http://schemas.microsoft.com/office/powerpoint/2010/main" val="75030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Commando’s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08" y="1628800"/>
            <a:ext cx="6912768" cy="397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 Jump</a:t>
            </a:r>
          </a:p>
        </p:txBody>
      </p:sp>
    </p:spTree>
    <p:extLst>
      <p:ext uri="{BB962C8B-B14F-4D97-AF65-F5344CB8AC3E}">
        <p14:creationId xmlns:p14="http://schemas.microsoft.com/office/powerpoint/2010/main" val="223478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 Jump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400600" cy="52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14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Heel Taps</a:t>
            </a:r>
          </a:p>
        </p:txBody>
      </p:sp>
    </p:spTree>
    <p:extLst>
      <p:ext uri="{BB962C8B-B14F-4D97-AF65-F5344CB8AC3E}">
        <p14:creationId xmlns:p14="http://schemas.microsoft.com/office/powerpoint/2010/main" val="23355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 Side Plank w/ Hip Dips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50146"/>
            <a:ext cx="5472608" cy="570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63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Heel Taps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048672" cy="471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10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Leg Kicks</a:t>
            </a:r>
          </a:p>
        </p:txBody>
      </p:sp>
    </p:spTree>
    <p:extLst>
      <p:ext uri="{BB962C8B-B14F-4D97-AF65-F5344CB8AC3E}">
        <p14:creationId xmlns:p14="http://schemas.microsoft.com/office/powerpoint/2010/main" val="131397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 Kicks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772816"/>
            <a:ext cx="6192688" cy="385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2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Cool 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0" lvl="7" indent="0">
              <a:buNone/>
            </a:pPr>
            <a:endParaRPr lang="en-GB" sz="4000" dirty="0"/>
          </a:p>
          <a:p>
            <a:pPr marL="3200400" lvl="7" indent="0">
              <a:buNone/>
            </a:pPr>
            <a:endParaRPr lang="en-GB" sz="4000" dirty="0"/>
          </a:p>
          <a:p>
            <a:pPr marL="3200400" lvl="7" indent="0">
              <a:buNone/>
            </a:pPr>
            <a:r>
              <a:rPr lang="en-GB" sz="4000" b="1" dirty="0"/>
              <a:t>5 Minutes</a:t>
            </a:r>
          </a:p>
        </p:txBody>
      </p:sp>
    </p:spTree>
    <p:extLst>
      <p:ext uri="{BB962C8B-B14F-4D97-AF65-F5344CB8AC3E}">
        <p14:creationId xmlns:p14="http://schemas.microsoft.com/office/powerpoint/2010/main" val="202894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0"/>
    </mc:Choice>
    <mc:Fallback xmlns="">
      <p:transition spd="slow" advClick="0" advTm="30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</a:t>
            </a:r>
          </a:p>
        </p:txBody>
      </p:sp>
    </p:spTree>
    <p:extLst>
      <p:ext uri="{BB962C8B-B14F-4D97-AF65-F5344CB8AC3E}">
        <p14:creationId xmlns:p14="http://schemas.microsoft.com/office/powerpoint/2010/main" val="13038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298</Words>
  <Application>Microsoft Office PowerPoint</Application>
  <PresentationFormat>On-screen Show (4:3)</PresentationFormat>
  <Paragraphs>174</Paragraphs>
  <Slides>83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6" baseType="lpstr">
      <vt:lpstr>Arial</vt:lpstr>
      <vt:lpstr>Calibri</vt:lpstr>
      <vt:lpstr>Office Theme</vt:lpstr>
      <vt:lpstr>Leicester RC Circuits</vt:lpstr>
      <vt:lpstr>Warm Up</vt:lpstr>
      <vt:lpstr>Get Ready</vt:lpstr>
      <vt:lpstr>Front Plank</vt:lpstr>
      <vt:lpstr>PowerPoint Presentation</vt:lpstr>
      <vt:lpstr>LH Side Plank w/ Hip Dips</vt:lpstr>
      <vt:lpstr>PowerPoint Presentation</vt:lpstr>
      <vt:lpstr>RH Side Plank w/ Hip Dips</vt:lpstr>
      <vt:lpstr>PowerPoint Presentation</vt:lpstr>
      <vt:lpstr>Squat</vt:lpstr>
      <vt:lpstr>PowerPoint Presentation</vt:lpstr>
      <vt:lpstr>Glute Bridge</vt:lpstr>
      <vt:lpstr>PowerPoint Presentation</vt:lpstr>
      <vt:lpstr>Russian Twist</vt:lpstr>
      <vt:lpstr>PowerPoint Presentation</vt:lpstr>
      <vt:lpstr>V-Sit</vt:lpstr>
      <vt:lpstr>PowerPoint Presentation</vt:lpstr>
      <vt:lpstr>Press Up</vt:lpstr>
      <vt:lpstr>PowerPoint Presentation</vt:lpstr>
      <vt:lpstr>Leg Raises</vt:lpstr>
      <vt:lpstr>PowerPoint Presentation</vt:lpstr>
      <vt:lpstr>Commando’s</vt:lpstr>
      <vt:lpstr>PowerPoint Presentation</vt:lpstr>
      <vt:lpstr>Squat Jump</vt:lpstr>
      <vt:lpstr>PowerPoint Presentation</vt:lpstr>
      <vt:lpstr>Heel Taps</vt:lpstr>
      <vt:lpstr>PowerPoint Presentation</vt:lpstr>
      <vt:lpstr>Leg Kicks</vt:lpstr>
      <vt:lpstr>PowerPoint Presentation</vt:lpstr>
      <vt:lpstr>PowerPoint Presentation</vt:lpstr>
      <vt:lpstr>Front Plank</vt:lpstr>
      <vt:lpstr>PowerPoint Presentation</vt:lpstr>
      <vt:lpstr>LH Side Plank w/ Hip Dips</vt:lpstr>
      <vt:lpstr>PowerPoint Presentation</vt:lpstr>
      <vt:lpstr>RH Side Plank w/ Hip Dips</vt:lpstr>
      <vt:lpstr>PowerPoint Presentation</vt:lpstr>
      <vt:lpstr>Squat</vt:lpstr>
      <vt:lpstr>PowerPoint Presentation</vt:lpstr>
      <vt:lpstr>Glute Bridge</vt:lpstr>
      <vt:lpstr>PowerPoint Presentation</vt:lpstr>
      <vt:lpstr>Russian Twist</vt:lpstr>
      <vt:lpstr>PowerPoint Presentation</vt:lpstr>
      <vt:lpstr>V-Sit</vt:lpstr>
      <vt:lpstr>PowerPoint Presentation</vt:lpstr>
      <vt:lpstr>Press Up</vt:lpstr>
      <vt:lpstr>PowerPoint Presentation</vt:lpstr>
      <vt:lpstr>Leg Raises</vt:lpstr>
      <vt:lpstr>PowerPoint Presentation</vt:lpstr>
      <vt:lpstr>Commando’s</vt:lpstr>
      <vt:lpstr>PowerPoint Presentation</vt:lpstr>
      <vt:lpstr>Squat Jump</vt:lpstr>
      <vt:lpstr>PowerPoint Presentation</vt:lpstr>
      <vt:lpstr>Heel Taps</vt:lpstr>
      <vt:lpstr>PowerPoint Presentation</vt:lpstr>
      <vt:lpstr>Leg Kicks</vt:lpstr>
      <vt:lpstr>PowerPoint Presentation</vt:lpstr>
      <vt:lpstr>PowerPoint Presentation</vt:lpstr>
      <vt:lpstr>Front Plank</vt:lpstr>
      <vt:lpstr>PowerPoint Presentation</vt:lpstr>
      <vt:lpstr>LH Side Plank w/ Hip Dips</vt:lpstr>
      <vt:lpstr>PowerPoint Presentation</vt:lpstr>
      <vt:lpstr>RH Side Plank w/ Hip Dips</vt:lpstr>
      <vt:lpstr>PowerPoint Presentation</vt:lpstr>
      <vt:lpstr>Squat</vt:lpstr>
      <vt:lpstr>PowerPoint Presentation</vt:lpstr>
      <vt:lpstr>Glute Bridge</vt:lpstr>
      <vt:lpstr>PowerPoint Presentation</vt:lpstr>
      <vt:lpstr>Russian Twist</vt:lpstr>
      <vt:lpstr>PowerPoint Presentation</vt:lpstr>
      <vt:lpstr>V-Sit</vt:lpstr>
      <vt:lpstr>PowerPoint Presentation</vt:lpstr>
      <vt:lpstr>Press Up</vt:lpstr>
      <vt:lpstr>PowerPoint Presentation</vt:lpstr>
      <vt:lpstr>Leg Raises</vt:lpstr>
      <vt:lpstr>PowerPoint Presentation</vt:lpstr>
      <vt:lpstr>Commando’s</vt:lpstr>
      <vt:lpstr>PowerPoint Presentation</vt:lpstr>
      <vt:lpstr>Squat Jump</vt:lpstr>
      <vt:lpstr>PowerPoint Presentation</vt:lpstr>
      <vt:lpstr>Heel Taps</vt:lpstr>
      <vt:lpstr>PowerPoint Presentation</vt:lpstr>
      <vt:lpstr>Leg Kicks</vt:lpstr>
      <vt:lpstr>Cool Down</vt:lpstr>
    </vt:vector>
  </TitlesOfParts>
  <Company>Triumph Motorcycles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Leicester RC Circuits</dc:title>
  <dc:creator>Alex Wellings</dc:creator>
  <cp:lastModifiedBy>Hazel Ward</cp:lastModifiedBy>
  <cp:revision>18</cp:revision>
  <dcterms:created xsi:type="dcterms:W3CDTF">2020-04-10T14:19:41Z</dcterms:created>
  <dcterms:modified xsi:type="dcterms:W3CDTF">2020-09-10T16:06:56Z</dcterms:modified>
</cp:coreProperties>
</file>