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355" r:id="rId5"/>
    <p:sldId id="492" r:id="rId6"/>
    <p:sldId id="493" r:id="rId7"/>
    <p:sldId id="367" r:id="rId8"/>
    <p:sldId id="352" r:id="rId9"/>
    <p:sldId id="494" r:id="rId10"/>
    <p:sldId id="495" r:id="rId11"/>
    <p:sldId id="480" r:id="rId12"/>
    <p:sldId id="481" r:id="rId13"/>
    <p:sldId id="354" r:id="rId14"/>
    <p:sldId id="364" r:id="rId15"/>
    <p:sldId id="518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19" r:id="rId28"/>
    <p:sldId id="507" r:id="rId29"/>
    <p:sldId id="508" r:id="rId30"/>
    <p:sldId id="509" r:id="rId31"/>
    <p:sldId id="510" r:id="rId32"/>
    <p:sldId id="511" r:id="rId33"/>
    <p:sldId id="512" r:id="rId34"/>
    <p:sldId id="513" r:id="rId35"/>
    <p:sldId id="514" r:id="rId36"/>
    <p:sldId id="515" r:id="rId37"/>
    <p:sldId id="516" r:id="rId38"/>
    <p:sldId id="517" r:id="rId39"/>
    <p:sldId id="410" r:id="rId40"/>
    <p:sldId id="555" r:id="rId41"/>
    <p:sldId id="520" r:id="rId42"/>
    <p:sldId id="521" r:id="rId43"/>
    <p:sldId id="522" r:id="rId44"/>
    <p:sldId id="523" r:id="rId45"/>
    <p:sldId id="524" r:id="rId46"/>
    <p:sldId id="525" r:id="rId47"/>
    <p:sldId id="526" r:id="rId48"/>
    <p:sldId id="527" r:id="rId49"/>
    <p:sldId id="528" r:id="rId50"/>
    <p:sldId id="529" r:id="rId51"/>
    <p:sldId id="530" r:id="rId52"/>
    <p:sldId id="531" r:id="rId53"/>
    <p:sldId id="532" r:id="rId54"/>
    <p:sldId id="533" r:id="rId55"/>
    <p:sldId id="534" r:id="rId56"/>
    <p:sldId id="535" r:id="rId57"/>
    <p:sldId id="536" r:id="rId58"/>
    <p:sldId id="537" r:id="rId59"/>
    <p:sldId id="538" r:id="rId60"/>
    <p:sldId id="539" r:id="rId61"/>
    <p:sldId id="540" r:id="rId62"/>
    <p:sldId id="541" r:id="rId63"/>
    <p:sldId id="542" r:id="rId64"/>
    <p:sldId id="543" r:id="rId65"/>
    <p:sldId id="544" r:id="rId66"/>
    <p:sldId id="545" r:id="rId67"/>
    <p:sldId id="546" r:id="rId68"/>
    <p:sldId id="547" r:id="rId69"/>
    <p:sldId id="548" r:id="rId70"/>
    <p:sldId id="549" r:id="rId71"/>
    <p:sldId id="550" r:id="rId72"/>
    <p:sldId id="551" r:id="rId73"/>
    <p:sldId id="552" r:id="rId74"/>
    <p:sldId id="553" r:id="rId75"/>
    <p:sldId id="554" r:id="rId76"/>
    <p:sldId id="457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6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83144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0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154856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43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7962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81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414608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7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330332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76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08594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7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44855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31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112909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18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94587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40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70969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69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295282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07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24142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89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07517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81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81672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93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28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481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0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5243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53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37073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04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206153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80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4225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8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24883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395049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14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226851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51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91399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02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02293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5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23018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2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9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22216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8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13790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02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46629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74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1556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89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88224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66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Burpee</a:t>
            </a:r>
          </a:p>
        </p:txBody>
      </p:sp>
    </p:spTree>
    <p:extLst>
      <p:ext uri="{BB962C8B-B14F-4D97-AF65-F5344CB8AC3E}">
        <p14:creationId xmlns:p14="http://schemas.microsoft.com/office/powerpoint/2010/main" val="111874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27826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66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4381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13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137192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81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8 Minutes Core</a:t>
            </a:r>
          </a:p>
        </p:txBody>
      </p:sp>
    </p:spTree>
    <p:extLst>
      <p:ext uri="{BB962C8B-B14F-4D97-AF65-F5344CB8AC3E}">
        <p14:creationId xmlns:p14="http://schemas.microsoft.com/office/powerpoint/2010/main" val="41981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Burpee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" y="1446878"/>
            <a:ext cx="8140034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44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5612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331</Words>
  <Application>Microsoft Office PowerPoint</Application>
  <PresentationFormat>On-screen Show (4:3)</PresentationFormat>
  <Paragraphs>158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9" baseType="lpstr">
      <vt:lpstr>Arial</vt:lpstr>
      <vt:lpstr>Calibri</vt:lpstr>
      <vt:lpstr>Office Theme</vt:lpstr>
      <vt:lpstr>Leicester RC Circuits</vt:lpstr>
      <vt:lpstr>Warm Up</vt:lpstr>
      <vt:lpstr>Get Ready</vt:lpstr>
      <vt:lpstr>Squat (30 Sec)</vt:lpstr>
      <vt:lpstr>PowerPoint Presentation</vt:lpstr>
      <vt:lpstr>Tricep Dip (30 Sec)</vt:lpstr>
      <vt:lpstr>PowerPoint Presentation</vt:lpstr>
      <vt:lpstr>Burpee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Burpee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Burpee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PowerPoint Presentation</vt:lpstr>
      <vt:lpstr>Squat (30 Sec)</vt:lpstr>
      <vt:lpstr>PowerPoint Presentation</vt:lpstr>
      <vt:lpstr>Tricep Dip (30 Sec)</vt:lpstr>
      <vt:lpstr>PowerPoint Presentation</vt:lpstr>
      <vt:lpstr>Burpee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Burpee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Burpee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31</cp:revision>
  <dcterms:created xsi:type="dcterms:W3CDTF">2020-04-10T14:19:41Z</dcterms:created>
  <dcterms:modified xsi:type="dcterms:W3CDTF">2020-09-10T16:08:40Z</dcterms:modified>
</cp:coreProperties>
</file>