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8" r:id="rId3"/>
    <p:sldId id="355" r:id="rId4"/>
    <p:sldId id="354" r:id="rId5"/>
    <p:sldId id="364" r:id="rId6"/>
    <p:sldId id="367" r:id="rId7"/>
    <p:sldId id="352" r:id="rId8"/>
    <p:sldId id="368" r:id="rId9"/>
    <p:sldId id="365" r:id="rId10"/>
    <p:sldId id="369" r:id="rId11"/>
    <p:sldId id="370" r:id="rId12"/>
    <p:sldId id="371" r:id="rId13"/>
    <p:sldId id="372" r:id="rId14"/>
    <p:sldId id="373" r:id="rId15"/>
    <p:sldId id="374" r:id="rId16"/>
    <p:sldId id="458" r:id="rId17"/>
    <p:sldId id="459" r:id="rId18"/>
    <p:sldId id="479" r:id="rId19"/>
    <p:sldId id="480" r:id="rId20"/>
    <p:sldId id="379" r:id="rId21"/>
    <p:sldId id="380" r:id="rId22"/>
    <p:sldId id="381" r:id="rId23"/>
    <p:sldId id="382" r:id="rId24"/>
    <p:sldId id="460" r:id="rId25"/>
    <p:sldId id="461" r:id="rId26"/>
    <p:sldId id="481" r:id="rId27"/>
    <p:sldId id="482" r:id="rId28"/>
    <p:sldId id="387" r:id="rId29"/>
    <p:sldId id="388" r:id="rId30"/>
    <p:sldId id="389" r:id="rId31"/>
    <p:sldId id="390" r:id="rId32"/>
    <p:sldId id="462" r:id="rId33"/>
    <p:sldId id="463" r:id="rId34"/>
    <p:sldId id="411" r:id="rId35"/>
    <p:sldId id="483" r:id="rId36"/>
    <p:sldId id="484" r:id="rId37"/>
    <p:sldId id="396" r:id="rId38"/>
    <p:sldId id="397" r:id="rId39"/>
    <p:sldId id="398" r:id="rId40"/>
    <p:sldId id="399" r:id="rId41"/>
    <p:sldId id="464" r:id="rId42"/>
    <p:sldId id="465" r:id="rId43"/>
    <p:sldId id="485" r:id="rId44"/>
    <p:sldId id="486" r:id="rId45"/>
    <p:sldId id="404" r:id="rId46"/>
    <p:sldId id="405" r:id="rId47"/>
    <p:sldId id="406" r:id="rId48"/>
    <p:sldId id="407" r:id="rId49"/>
    <p:sldId id="466" r:id="rId50"/>
    <p:sldId id="467" r:id="rId51"/>
    <p:sldId id="410" r:id="rId52"/>
    <p:sldId id="412" r:id="rId53"/>
    <p:sldId id="350" r:id="rId54"/>
    <p:sldId id="413" r:id="rId55"/>
    <p:sldId id="363" r:id="rId56"/>
    <p:sldId id="414" r:id="rId57"/>
    <p:sldId id="468" r:id="rId58"/>
    <p:sldId id="415" r:id="rId59"/>
    <p:sldId id="366" r:id="rId60"/>
    <p:sldId id="416" r:id="rId61"/>
    <p:sldId id="417" r:id="rId62"/>
    <p:sldId id="418" r:id="rId63"/>
    <p:sldId id="419" r:id="rId64"/>
    <p:sldId id="469" r:id="rId65"/>
    <p:sldId id="470" r:id="rId66"/>
    <p:sldId id="422" r:id="rId67"/>
    <p:sldId id="423" r:id="rId68"/>
    <p:sldId id="424" r:id="rId69"/>
    <p:sldId id="425" r:id="rId70"/>
    <p:sldId id="426" r:id="rId71"/>
    <p:sldId id="427" r:id="rId72"/>
    <p:sldId id="471" r:id="rId73"/>
    <p:sldId id="472" r:id="rId74"/>
    <p:sldId id="430" r:id="rId75"/>
    <p:sldId id="431" r:id="rId76"/>
    <p:sldId id="432" r:id="rId77"/>
    <p:sldId id="433" r:id="rId78"/>
    <p:sldId id="434" r:id="rId79"/>
    <p:sldId id="435" r:id="rId80"/>
    <p:sldId id="473" r:id="rId81"/>
    <p:sldId id="474" r:id="rId82"/>
    <p:sldId id="438" r:id="rId83"/>
    <p:sldId id="439" r:id="rId84"/>
    <p:sldId id="456" r:id="rId85"/>
    <p:sldId id="440" r:id="rId86"/>
    <p:sldId id="441" r:id="rId87"/>
    <p:sldId id="442" r:id="rId88"/>
    <p:sldId id="443" r:id="rId89"/>
    <p:sldId id="475" r:id="rId90"/>
    <p:sldId id="476" r:id="rId91"/>
    <p:sldId id="446" r:id="rId92"/>
    <p:sldId id="447" r:id="rId93"/>
    <p:sldId id="448" r:id="rId94"/>
    <p:sldId id="449" r:id="rId95"/>
    <p:sldId id="450" r:id="rId96"/>
    <p:sldId id="451" r:id="rId97"/>
    <p:sldId id="477" r:id="rId98"/>
    <p:sldId id="478" r:id="rId99"/>
    <p:sldId id="454" r:id="rId100"/>
    <p:sldId id="455" r:id="rId101"/>
    <p:sldId id="457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333" autoAdjust="0"/>
    <p:restoredTop sz="94660"/>
  </p:normalViewPr>
  <p:slideViewPr>
    <p:cSldViewPr>
      <p:cViewPr varScale="1">
        <p:scale>
          <a:sx n="110" d="100"/>
          <a:sy n="110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8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4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9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8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05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09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5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32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3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B582-0C32-43F1-A496-09ADE64E4069}" type="datetimeFigureOut">
              <a:rPr lang="en-GB" smtClean="0"/>
              <a:t>10/09/2020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9012-1214-40E3-83C4-A1865550EA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71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r>
              <a:rPr lang="en-GB" sz="40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2876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 err="1">
                <a:solidFill>
                  <a:srgbClr val="FF0000"/>
                </a:solidFill>
              </a:rPr>
              <a:t>Tricep</a:t>
            </a:r>
            <a:r>
              <a:rPr lang="en-GB" sz="5400" dirty="0">
                <a:solidFill>
                  <a:srgbClr val="FF0000"/>
                </a:solidFill>
              </a:rPr>
              <a:t> Dips</a:t>
            </a:r>
          </a:p>
        </p:txBody>
      </p:sp>
    </p:spTree>
    <p:extLst>
      <p:ext uri="{BB962C8B-B14F-4D97-AF65-F5344CB8AC3E}">
        <p14:creationId xmlns:p14="http://schemas.microsoft.com/office/powerpoint/2010/main" val="42638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Cool Down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endParaRPr lang="en-GB" sz="4000" dirty="0"/>
          </a:p>
          <a:p>
            <a:pPr marL="3200400" lvl="7" indent="0">
              <a:buNone/>
            </a:pPr>
            <a:r>
              <a:rPr lang="en-GB" sz="4000" b="1" dirty="0"/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41981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0"/>
    </mc:Choice>
    <mc:Fallback xmlns="">
      <p:transition spd="slow" advClick="0" advTm="30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</a:t>
            </a:r>
            <a:r>
              <a:rPr lang="en-GB" dirty="0"/>
              <a:t> Dips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5" y="1700808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1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9379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15651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42293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 Jump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 err="1">
                <a:solidFill>
                  <a:srgbClr val="FF0000"/>
                </a:solidFill>
              </a:rPr>
              <a:t>Tricep</a:t>
            </a:r>
            <a:r>
              <a:rPr lang="en-GB" sz="5400" dirty="0">
                <a:solidFill>
                  <a:srgbClr val="FF0000"/>
                </a:solidFill>
              </a:rPr>
              <a:t> Dips</a:t>
            </a:r>
          </a:p>
        </p:txBody>
      </p:sp>
    </p:spTree>
    <p:extLst>
      <p:ext uri="{BB962C8B-B14F-4D97-AF65-F5344CB8AC3E}">
        <p14:creationId xmlns:p14="http://schemas.microsoft.com/office/powerpoint/2010/main" val="17427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</a:t>
            </a:r>
            <a:r>
              <a:rPr lang="en-GB" dirty="0"/>
              <a:t> Dips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5" y="1700808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06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31" y="18937"/>
            <a:ext cx="8229600" cy="1143000"/>
          </a:xfrm>
        </p:spPr>
        <p:txBody>
          <a:bodyPr>
            <a:normAutofit/>
          </a:bodyPr>
          <a:lstStyle/>
          <a:p>
            <a:r>
              <a:rPr lang="en-GB" sz="6600" b="1" dirty="0"/>
              <a:t>Get Ready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1807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sz="8800" dirty="0"/>
              <a:t>5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204864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4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298127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/>
              <a:t>3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4478855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5659583"/>
            <a:ext cx="8229600" cy="118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8800" dirty="0">
                <a:solidFill>
                  <a:srgbClr val="FF0000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9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1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9379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15651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13942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 Jump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 err="1">
                <a:solidFill>
                  <a:srgbClr val="FF0000"/>
                </a:solidFill>
              </a:rPr>
              <a:t>Tricep</a:t>
            </a:r>
            <a:r>
              <a:rPr lang="en-GB" sz="5400" dirty="0">
                <a:solidFill>
                  <a:srgbClr val="FF0000"/>
                </a:solidFill>
              </a:rPr>
              <a:t> Dips</a:t>
            </a:r>
          </a:p>
        </p:txBody>
      </p:sp>
    </p:spTree>
    <p:extLst>
      <p:ext uri="{BB962C8B-B14F-4D97-AF65-F5344CB8AC3E}">
        <p14:creationId xmlns:p14="http://schemas.microsoft.com/office/powerpoint/2010/main" val="8291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</a:t>
            </a:r>
            <a:r>
              <a:rPr lang="en-GB" dirty="0"/>
              <a:t> Dips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5" y="1700808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3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93790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8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Tricept</a:t>
            </a:r>
            <a:r>
              <a:rPr lang="en-GB" dirty="0"/>
              <a:t> Dip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5" y="1700808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28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15651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139424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 Jump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Water Break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 err="1">
                <a:solidFill>
                  <a:srgbClr val="FF0000"/>
                </a:solidFill>
              </a:rPr>
              <a:t>Tricep</a:t>
            </a:r>
            <a:r>
              <a:rPr lang="en-GB" sz="5400" dirty="0">
                <a:solidFill>
                  <a:srgbClr val="FF0000"/>
                </a:solidFill>
              </a:rPr>
              <a:t> Dips</a:t>
            </a:r>
          </a:p>
        </p:txBody>
      </p:sp>
    </p:spTree>
    <p:extLst>
      <p:ext uri="{BB962C8B-B14F-4D97-AF65-F5344CB8AC3E}">
        <p14:creationId xmlns:p14="http://schemas.microsoft.com/office/powerpoint/2010/main" val="167269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</a:t>
            </a:r>
            <a:r>
              <a:rPr lang="en-GB" dirty="0"/>
              <a:t> Dips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5" y="1700808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77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35249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26568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154856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6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32437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 Jump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 err="1">
                <a:solidFill>
                  <a:srgbClr val="FF0000"/>
                </a:solidFill>
              </a:rPr>
              <a:t>Tricep</a:t>
            </a:r>
            <a:r>
              <a:rPr lang="en-GB" sz="5400" dirty="0">
                <a:solidFill>
                  <a:srgbClr val="FF0000"/>
                </a:solidFill>
              </a:rPr>
              <a:t> Dips</a:t>
            </a:r>
          </a:p>
        </p:txBody>
      </p:sp>
    </p:spTree>
    <p:extLst>
      <p:ext uri="{BB962C8B-B14F-4D97-AF65-F5344CB8AC3E}">
        <p14:creationId xmlns:p14="http://schemas.microsoft.com/office/powerpoint/2010/main" val="26971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Tricep</a:t>
            </a:r>
            <a:r>
              <a:rPr lang="en-GB" dirty="0"/>
              <a:t> Dips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35" y="1700808"/>
            <a:ext cx="67089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3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Sit Up</a:t>
            </a:r>
          </a:p>
        </p:txBody>
      </p:sp>
    </p:spTree>
    <p:extLst>
      <p:ext uri="{BB962C8B-B14F-4D97-AF65-F5344CB8AC3E}">
        <p14:creationId xmlns:p14="http://schemas.microsoft.com/office/powerpoint/2010/main" val="55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4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2391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7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32437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 Up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480720" cy="478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4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Star Jump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1 Min 30 Sec Rest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5000"/>
    </mc:Choice>
    <mc:Fallback xmlns="">
      <p:transition spd="slow" advClick="0" advTm="85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22788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9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22788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22788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0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22788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4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Burpee</a:t>
            </a:r>
          </a:p>
        </p:txBody>
      </p:sp>
    </p:spTree>
    <p:extLst>
      <p:ext uri="{BB962C8B-B14F-4D97-AF65-F5344CB8AC3E}">
        <p14:creationId xmlns:p14="http://schemas.microsoft.com/office/powerpoint/2010/main" val="26635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11292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02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845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0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12246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39457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1524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3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Burpee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3" y="1446878"/>
            <a:ext cx="814003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42573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2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12246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19165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343741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2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39239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6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Star Jumps</a:t>
            </a:r>
          </a:p>
        </p:txBody>
      </p:sp>
    </p:spTree>
    <p:extLst>
      <p:ext uri="{BB962C8B-B14F-4D97-AF65-F5344CB8AC3E}">
        <p14:creationId xmlns:p14="http://schemas.microsoft.com/office/powerpoint/2010/main" val="26635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7857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50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16291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 (60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8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Water Break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30828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1081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382484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Star Jump (30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Star Jumps - Sworkit | At Home Workout and Fitness Pla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4" r="18056"/>
          <a:stretch/>
        </p:blipFill>
        <p:spPr bwMode="auto">
          <a:xfrm>
            <a:off x="1475656" y="1123732"/>
            <a:ext cx="6408712" cy="571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3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31093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Press Up (50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ow Can I Learn to Do Push-Ups? | POPSUGAR Fitness U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4" y="1700808"/>
            <a:ext cx="782404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0"/>
    </mc:Choice>
    <mc:Fallback xmlns="">
      <p:transition spd="slow" advTm="50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Lunges</a:t>
            </a:r>
          </a:p>
        </p:txBody>
      </p:sp>
    </p:spTree>
    <p:extLst>
      <p:ext uri="{BB962C8B-B14F-4D97-AF65-F5344CB8AC3E}">
        <p14:creationId xmlns:p14="http://schemas.microsoft.com/office/powerpoint/2010/main" val="87901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Lunge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43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8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Russian Twist</a:t>
            </a:r>
          </a:p>
        </p:txBody>
      </p:sp>
    </p:spTree>
    <p:extLst>
      <p:ext uri="{BB962C8B-B14F-4D97-AF65-F5344CB8AC3E}">
        <p14:creationId xmlns:p14="http://schemas.microsoft.com/office/powerpoint/2010/main" val="38993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Russian Twist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6" y="1700808"/>
            <a:ext cx="855455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3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Squat Jump</a:t>
            </a:r>
          </a:p>
        </p:txBody>
      </p:sp>
    </p:spTree>
    <p:extLst>
      <p:ext uri="{BB962C8B-B14F-4D97-AF65-F5344CB8AC3E}">
        <p14:creationId xmlns:p14="http://schemas.microsoft.com/office/powerpoint/2010/main" val="25395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Squat Jump (40 Sec)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400600" cy="52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75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5400" dirty="0"/>
              <a:t>Change to </a:t>
            </a:r>
            <a:r>
              <a:rPr lang="en-GB" sz="5400" dirty="0">
                <a:solidFill>
                  <a:srgbClr val="FF0000"/>
                </a:solidFill>
              </a:rPr>
              <a:t>Press Up</a:t>
            </a:r>
          </a:p>
        </p:txBody>
      </p:sp>
    </p:spTree>
    <p:extLst>
      <p:ext uri="{BB962C8B-B14F-4D97-AF65-F5344CB8AC3E}">
        <p14:creationId xmlns:p14="http://schemas.microsoft.com/office/powerpoint/2010/main" val="24560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476</Words>
  <Application>Microsoft Office PowerPoint</Application>
  <PresentationFormat>On-screen Show (4:3)</PresentationFormat>
  <Paragraphs>212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4" baseType="lpstr">
      <vt:lpstr>Arial</vt:lpstr>
      <vt:lpstr>Calibri</vt:lpstr>
      <vt:lpstr>Office Theme</vt:lpstr>
      <vt:lpstr>Warm Up</vt:lpstr>
      <vt:lpstr>Get Ready</vt:lpstr>
      <vt:lpstr>Tricept Dip (30 Sec)</vt:lpstr>
      <vt:lpstr>PowerPoint Presentation</vt:lpstr>
      <vt:lpstr>Sit Up (30 Sec)</vt:lpstr>
      <vt:lpstr>PowerPoint Presentation</vt:lpstr>
      <vt:lpstr>Burpee (30 Sec)</vt:lpstr>
      <vt:lpstr>PowerPoint Presentation</vt:lpstr>
      <vt:lpstr>Star Jump (30 Sec)</vt:lpstr>
      <vt:lpstr>PowerPoint Presentation</vt:lpstr>
      <vt:lpstr>Tricep Dips (40 Sec)</vt:lpstr>
      <vt:lpstr>PowerPoint Presentation</vt:lpstr>
      <vt:lpstr>Sit Up (40 Sec)</vt:lpstr>
      <vt:lpstr>PowerPoint Presentation</vt:lpstr>
      <vt:lpstr>Burpee (40 Sec)</vt:lpstr>
      <vt:lpstr>PowerPoint Presentation</vt:lpstr>
      <vt:lpstr>Star Jump (40 Sec)</vt:lpstr>
      <vt:lpstr>PowerPoint Presentation</vt:lpstr>
      <vt:lpstr>Tricep Dips (50 Sec)</vt:lpstr>
      <vt:lpstr>PowerPoint Presentation</vt:lpstr>
      <vt:lpstr>Sit Up (50 Sec)</vt:lpstr>
      <vt:lpstr>PowerPoint Presentation</vt:lpstr>
      <vt:lpstr>Burpee (50 Sec)</vt:lpstr>
      <vt:lpstr>PowerPoint Presentation</vt:lpstr>
      <vt:lpstr>Star Jump (50 Sec)</vt:lpstr>
      <vt:lpstr>PowerPoint Presentation</vt:lpstr>
      <vt:lpstr>Tricep Dips (60 Sec)</vt:lpstr>
      <vt:lpstr>PowerPoint Presentation</vt:lpstr>
      <vt:lpstr>Sit Up (60 Sec)</vt:lpstr>
      <vt:lpstr>PowerPoint Presentation</vt:lpstr>
      <vt:lpstr>Burpee (60 Sec)</vt:lpstr>
      <vt:lpstr>PowerPoint Presentation</vt:lpstr>
      <vt:lpstr>Star Jump (60 Sec)</vt:lpstr>
      <vt:lpstr>PowerPoint Presentation</vt:lpstr>
      <vt:lpstr>PowerPoint Presentation</vt:lpstr>
      <vt:lpstr>Tricep Dips (50 Sec)</vt:lpstr>
      <vt:lpstr>PowerPoint Presentation</vt:lpstr>
      <vt:lpstr>Sit Up (50 Sec)</vt:lpstr>
      <vt:lpstr>PowerPoint Presentation</vt:lpstr>
      <vt:lpstr>Burpee (50 Sec)</vt:lpstr>
      <vt:lpstr>PowerPoint Presentation</vt:lpstr>
      <vt:lpstr>Star Jump (50 Sec)</vt:lpstr>
      <vt:lpstr>PowerPoint Presentation</vt:lpstr>
      <vt:lpstr>Tricep Dips (40 Sec)</vt:lpstr>
      <vt:lpstr>PowerPoint Presentation</vt:lpstr>
      <vt:lpstr>Sit Up (40 Sec)</vt:lpstr>
      <vt:lpstr>PowerPoint Presentation</vt:lpstr>
      <vt:lpstr>Burpee (40 Sec)</vt:lpstr>
      <vt:lpstr>PowerPoint Presentation</vt:lpstr>
      <vt:lpstr>Star Jump (40 Sec)</vt:lpstr>
      <vt:lpstr>PowerPoint Presentation</vt:lpstr>
      <vt:lpstr>PowerPoint Presentation</vt:lpstr>
      <vt:lpstr>Lunge (30 Sec)</vt:lpstr>
      <vt:lpstr>PowerPoint Presentation</vt:lpstr>
      <vt:lpstr>Russian Twist (30 Sec)</vt:lpstr>
      <vt:lpstr>PowerPoint Presentation</vt:lpstr>
      <vt:lpstr>Squat Jump (30 Sec)</vt:lpstr>
      <vt:lpstr>PowerPoint Presentation</vt:lpstr>
      <vt:lpstr>Press Up (30 Sec)</vt:lpstr>
      <vt:lpstr>PowerPoint Presentation</vt:lpstr>
      <vt:lpstr>Lunge (40 Sec)</vt:lpstr>
      <vt:lpstr>PowerPoint Presentation</vt:lpstr>
      <vt:lpstr>Russian Twist (40 Sec)</vt:lpstr>
      <vt:lpstr>PowerPoint Presentation</vt:lpstr>
      <vt:lpstr>Squat Jump (40 Sec)</vt:lpstr>
      <vt:lpstr>PowerPoint Presentation</vt:lpstr>
      <vt:lpstr>Press Up (40 Sec)</vt:lpstr>
      <vt:lpstr>PowerPoint Presentation</vt:lpstr>
      <vt:lpstr>Lunge (50 Sec)</vt:lpstr>
      <vt:lpstr>PowerPoint Presentation</vt:lpstr>
      <vt:lpstr>Russian Twist (50 Sec)</vt:lpstr>
      <vt:lpstr>PowerPoint Presentation</vt:lpstr>
      <vt:lpstr>Squat Jump (50 Sec)</vt:lpstr>
      <vt:lpstr>PowerPoint Presentation</vt:lpstr>
      <vt:lpstr>Press Up (50 Sec)</vt:lpstr>
      <vt:lpstr>PowerPoint Presentation</vt:lpstr>
      <vt:lpstr>Lunge (60 Sec)</vt:lpstr>
      <vt:lpstr>PowerPoint Presentation</vt:lpstr>
      <vt:lpstr>Russian Twist (60 Sec)</vt:lpstr>
      <vt:lpstr>PowerPoint Presentation</vt:lpstr>
      <vt:lpstr>Squat Jump (60 Sec)</vt:lpstr>
      <vt:lpstr>PowerPoint Presentation</vt:lpstr>
      <vt:lpstr>Press Up (60 Sec)</vt:lpstr>
      <vt:lpstr>PowerPoint Presentation</vt:lpstr>
      <vt:lpstr>PowerPoint Presentation</vt:lpstr>
      <vt:lpstr>Lunge (50 Sec)</vt:lpstr>
      <vt:lpstr>PowerPoint Presentation</vt:lpstr>
      <vt:lpstr>Russian Twist (50 Sec)</vt:lpstr>
      <vt:lpstr>PowerPoint Presentation</vt:lpstr>
      <vt:lpstr>Squat Jump (50 Sec)</vt:lpstr>
      <vt:lpstr>PowerPoint Presentation</vt:lpstr>
      <vt:lpstr>Press Up (50 Sec)</vt:lpstr>
      <vt:lpstr>PowerPoint Presentation</vt:lpstr>
      <vt:lpstr>Lunge (40 Sec)</vt:lpstr>
      <vt:lpstr>PowerPoint Presentation</vt:lpstr>
      <vt:lpstr>Russian Twist (40 Sec)</vt:lpstr>
      <vt:lpstr>PowerPoint Presentation</vt:lpstr>
      <vt:lpstr>Squat Jump (40 Sec)</vt:lpstr>
      <vt:lpstr>PowerPoint Presentation</vt:lpstr>
      <vt:lpstr>Press Up (40 Sec)</vt:lpstr>
      <vt:lpstr>Cool Down</vt:lpstr>
    </vt:vector>
  </TitlesOfParts>
  <Company>Triumph Motorcycles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Leicester RC Circuits</dc:title>
  <dc:creator>Alex Wellings</dc:creator>
  <cp:lastModifiedBy>Hazel Ward</cp:lastModifiedBy>
  <cp:revision>28</cp:revision>
  <dcterms:created xsi:type="dcterms:W3CDTF">2020-04-10T14:19:41Z</dcterms:created>
  <dcterms:modified xsi:type="dcterms:W3CDTF">2020-09-10T16:05:08Z</dcterms:modified>
</cp:coreProperties>
</file>